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57" r:id="rId2"/>
    <p:sldId id="268" r:id="rId3"/>
    <p:sldId id="263" r:id="rId4"/>
    <p:sldId id="278" r:id="rId5"/>
    <p:sldId id="283" r:id="rId6"/>
    <p:sldId id="275" r:id="rId7"/>
    <p:sldId id="282" r:id="rId8"/>
    <p:sldId id="267" r:id="rId9"/>
    <p:sldId id="280" r:id="rId10"/>
    <p:sldId id="281" r:id="rId11"/>
  </p:sldIdLst>
  <p:sldSz cx="7772400" cy="100584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104D66-0896-99C2-3424-6D26EBA5FBC8}" name="Zupin, Zoey" initials="ZZ" userId="S::zupinzoe@msu.edu::c46acb2a-c614-4ae3-90a7-d84a3b87ca65" providerId="AD"/>
  <p188:author id="{C355329A-C8CC-377F-0E93-4D160EDBF648}" name="Snyder, Olivia" initials="SO" userId="S::snydero3@msu.edu::b231a74c-0e69-4d5a-b89f-1e10b999be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8"/>
    <a:srgbClr val="282728"/>
    <a:srgbClr val="FFFFFF"/>
    <a:srgbClr val="339966"/>
    <a:srgbClr val="004432"/>
    <a:srgbClr val="5E5E5E"/>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FAB812-2E10-4660-8FA9-72A7BA21B490}" v="457" dt="2024-07-01T14:45:35.5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0" d="100"/>
          <a:sy n="40" d="100"/>
        </p:scale>
        <p:origin x="22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st, Sandra" userId="5c434762-946c-46f4-9d24-a51a8ad68bee" providerId="ADAL" clId="{3AFAB812-2E10-4660-8FA9-72A7BA21B490}"/>
    <pc:docChg chg="undo redo custSel addSld delSld modSld sldOrd">
      <pc:chgData name="West, Sandra" userId="5c434762-946c-46f4-9d24-a51a8ad68bee" providerId="ADAL" clId="{3AFAB812-2E10-4660-8FA9-72A7BA21B490}" dt="2024-07-01T14:49:23.438" v="1735" actId="1076"/>
      <pc:docMkLst>
        <pc:docMk/>
      </pc:docMkLst>
      <pc:sldChg chg="modSp mod">
        <pc:chgData name="West, Sandra" userId="5c434762-946c-46f4-9d24-a51a8ad68bee" providerId="ADAL" clId="{3AFAB812-2E10-4660-8FA9-72A7BA21B490}" dt="2024-07-01T12:23:20.384" v="1200" actId="6549"/>
        <pc:sldMkLst>
          <pc:docMk/>
          <pc:sldMk cId="103169634" sldId="257"/>
        </pc:sldMkLst>
        <pc:spChg chg="mod">
          <ac:chgData name="West, Sandra" userId="5c434762-946c-46f4-9d24-a51a8ad68bee" providerId="ADAL" clId="{3AFAB812-2E10-4660-8FA9-72A7BA21B490}" dt="2024-07-01T12:23:20.384" v="1200" actId="6549"/>
          <ac:spMkLst>
            <pc:docMk/>
            <pc:sldMk cId="103169634" sldId="257"/>
            <ac:spMk id="3" creationId="{1E575B69-CB9B-3849-88F3-98E557DCCA15}"/>
          </ac:spMkLst>
        </pc:spChg>
        <pc:spChg chg="mod">
          <ac:chgData name="West, Sandra" userId="5c434762-946c-46f4-9d24-a51a8ad68bee" providerId="ADAL" clId="{3AFAB812-2E10-4660-8FA9-72A7BA21B490}" dt="2024-07-01T12:18:20.260" v="912" actId="962"/>
          <ac:spMkLst>
            <pc:docMk/>
            <pc:sldMk cId="103169634" sldId="257"/>
            <ac:spMk id="4" creationId="{DA47E8CE-61B3-C17C-D2FE-035730C4BDCA}"/>
          </ac:spMkLst>
        </pc:spChg>
        <pc:spChg chg="mod">
          <ac:chgData name="West, Sandra" userId="5c434762-946c-46f4-9d24-a51a8ad68bee" providerId="ADAL" clId="{3AFAB812-2E10-4660-8FA9-72A7BA21B490}" dt="2024-07-01T11:23:42.872" v="407" actId="1076"/>
          <ac:spMkLst>
            <pc:docMk/>
            <pc:sldMk cId="103169634" sldId="257"/>
            <ac:spMk id="5" creationId="{013822BC-DAB3-7D4D-937F-B46CD451A9F7}"/>
          </ac:spMkLst>
        </pc:spChg>
        <pc:spChg chg="mod">
          <ac:chgData name="West, Sandra" userId="5c434762-946c-46f4-9d24-a51a8ad68bee" providerId="ADAL" clId="{3AFAB812-2E10-4660-8FA9-72A7BA21B490}" dt="2024-07-01T11:23:33.048" v="406" actId="20577"/>
          <ac:spMkLst>
            <pc:docMk/>
            <pc:sldMk cId="103169634" sldId="257"/>
            <ac:spMk id="20" creationId="{527DF5B3-0E02-2224-BA35-4D07D0B571E7}"/>
          </ac:spMkLst>
        </pc:spChg>
      </pc:sldChg>
      <pc:sldChg chg="modSp mod">
        <pc:chgData name="West, Sandra" userId="5c434762-946c-46f4-9d24-a51a8ad68bee" providerId="ADAL" clId="{3AFAB812-2E10-4660-8FA9-72A7BA21B490}" dt="2024-07-01T13:35:54.111" v="1275" actId="27636"/>
        <pc:sldMkLst>
          <pc:docMk/>
          <pc:sldMk cId="1529923593" sldId="263"/>
        </pc:sldMkLst>
        <pc:spChg chg="mod">
          <ac:chgData name="West, Sandra" userId="5c434762-946c-46f4-9d24-a51a8ad68bee" providerId="ADAL" clId="{3AFAB812-2E10-4660-8FA9-72A7BA21B490}" dt="2024-07-01T13:35:44.254" v="1273" actId="27636"/>
          <ac:spMkLst>
            <pc:docMk/>
            <pc:sldMk cId="1529923593" sldId="263"/>
            <ac:spMk id="16" creationId="{CCC9470C-A4BE-4644-887D-F7A7069B194C}"/>
          </ac:spMkLst>
        </pc:spChg>
        <pc:spChg chg="mod">
          <ac:chgData name="West, Sandra" userId="5c434762-946c-46f4-9d24-a51a8ad68bee" providerId="ADAL" clId="{3AFAB812-2E10-4660-8FA9-72A7BA21B490}" dt="2024-07-01T13:35:54.111" v="1275" actId="27636"/>
          <ac:spMkLst>
            <pc:docMk/>
            <pc:sldMk cId="1529923593" sldId="263"/>
            <ac:spMk id="17" creationId="{3E350570-CCFC-3E41-89DE-674CDB9483B0}"/>
          </ac:spMkLst>
        </pc:spChg>
      </pc:sldChg>
      <pc:sldChg chg="modSp mod">
        <pc:chgData name="West, Sandra" userId="5c434762-946c-46f4-9d24-a51a8ad68bee" providerId="ADAL" clId="{3AFAB812-2E10-4660-8FA9-72A7BA21B490}" dt="2024-07-01T14:46:23.076" v="1728" actId="1076"/>
        <pc:sldMkLst>
          <pc:docMk/>
          <pc:sldMk cId="3788694969" sldId="267"/>
        </pc:sldMkLst>
        <pc:spChg chg="mod">
          <ac:chgData name="West, Sandra" userId="5c434762-946c-46f4-9d24-a51a8ad68bee" providerId="ADAL" clId="{3AFAB812-2E10-4660-8FA9-72A7BA21B490}" dt="2024-07-01T14:46:23.076" v="1728" actId="1076"/>
          <ac:spMkLst>
            <pc:docMk/>
            <pc:sldMk cId="3788694969" sldId="267"/>
            <ac:spMk id="7" creationId="{DBA95FB5-1271-FCAB-3137-5F1B68D631CF}"/>
          </ac:spMkLst>
        </pc:spChg>
        <pc:spChg chg="mod">
          <ac:chgData name="West, Sandra" userId="5c434762-946c-46f4-9d24-a51a8ad68bee" providerId="ADAL" clId="{3AFAB812-2E10-4660-8FA9-72A7BA21B490}" dt="2024-07-01T12:36:12.889" v="1265" actId="1076"/>
          <ac:spMkLst>
            <pc:docMk/>
            <pc:sldMk cId="3788694969" sldId="267"/>
            <ac:spMk id="8" creationId="{86FFDC76-8E45-6420-3D1E-9AF24321D854}"/>
          </ac:spMkLst>
        </pc:spChg>
        <pc:spChg chg="mod">
          <ac:chgData name="West, Sandra" userId="5c434762-946c-46f4-9d24-a51a8ad68bee" providerId="ADAL" clId="{3AFAB812-2E10-4660-8FA9-72A7BA21B490}" dt="2024-07-01T14:39:43.036" v="1717" actId="2711"/>
          <ac:spMkLst>
            <pc:docMk/>
            <pc:sldMk cId="3788694969" sldId="267"/>
            <ac:spMk id="13" creationId="{3EA4E3EC-02C7-964D-88B1-B96672019100}"/>
          </ac:spMkLst>
        </pc:spChg>
        <pc:picChg chg="mod">
          <ac:chgData name="West, Sandra" userId="5c434762-946c-46f4-9d24-a51a8ad68bee" providerId="ADAL" clId="{3AFAB812-2E10-4660-8FA9-72A7BA21B490}" dt="2024-07-01T14:45:35.502" v="1723" actId="1076"/>
          <ac:picMkLst>
            <pc:docMk/>
            <pc:sldMk cId="3788694969" sldId="267"/>
            <ac:picMk id="2052" creationId="{64985026-B28B-3707-BF95-40CFCFEB4759}"/>
          </ac:picMkLst>
        </pc:picChg>
      </pc:sldChg>
      <pc:sldChg chg="addSp delSp modSp mod">
        <pc:chgData name="West, Sandra" userId="5c434762-946c-46f4-9d24-a51a8ad68bee" providerId="ADAL" clId="{3AFAB812-2E10-4660-8FA9-72A7BA21B490}" dt="2024-07-01T14:48:40.225" v="1734" actId="1076"/>
        <pc:sldMkLst>
          <pc:docMk/>
          <pc:sldMk cId="2290567463" sldId="268"/>
        </pc:sldMkLst>
        <pc:spChg chg="del mod">
          <ac:chgData name="West, Sandra" userId="5c434762-946c-46f4-9d24-a51a8ad68bee" providerId="ADAL" clId="{3AFAB812-2E10-4660-8FA9-72A7BA21B490}" dt="2024-07-01T11:24:32.536" v="408" actId="21"/>
          <ac:spMkLst>
            <pc:docMk/>
            <pc:sldMk cId="2290567463" sldId="268"/>
            <ac:spMk id="2" creationId="{F9C713DB-B574-5407-12D5-209B7E2CC479}"/>
          </ac:spMkLst>
        </pc:spChg>
        <pc:spChg chg="mod">
          <ac:chgData name="West, Sandra" userId="5c434762-946c-46f4-9d24-a51a8ad68bee" providerId="ADAL" clId="{3AFAB812-2E10-4660-8FA9-72A7BA21B490}" dt="2024-07-01T12:31:59.599" v="1257" actId="1076"/>
          <ac:spMkLst>
            <pc:docMk/>
            <pc:sldMk cId="2290567463" sldId="268"/>
            <ac:spMk id="7" creationId="{A2622EE0-DFC7-B497-4A66-03CB4B1373C9}"/>
          </ac:spMkLst>
        </pc:spChg>
        <pc:spChg chg="mod">
          <ac:chgData name="West, Sandra" userId="5c434762-946c-46f4-9d24-a51a8ad68bee" providerId="ADAL" clId="{3AFAB812-2E10-4660-8FA9-72A7BA21B490}" dt="2024-07-01T12:26:26.486" v="1207" actId="1076"/>
          <ac:spMkLst>
            <pc:docMk/>
            <pc:sldMk cId="2290567463" sldId="268"/>
            <ac:spMk id="8" creationId="{86FFDC76-8E45-6420-3D1E-9AF24321D854}"/>
          </ac:spMkLst>
        </pc:spChg>
        <pc:spChg chg="mod">
          <ac:chgData name="West, Sandra" userId="5c434762-946c-46f4-9d24-a51a8ad68bee" providerId="ADAL" clId="{3AFAB812-2E10-4660-8FA9-72A7BA21B490}" dt="2024-07-01T14:48:40.225" v="1734" actId="1076"/>
          <ac:spMkLst>
            <pc:docMk/>
            <pc:sldMk cId="2290567463" sldId="268"/>
            <ac:spMk id="9" creationId="{2746B38D-C5E2-5FA9-B253-7B2D12A5244A}"/>
          </ac:spMkLst>
        </pc:spChg>
        <pc:spChg chg="mod">
          <ac:chgData name="West, Sandra" userId="5c434762-946c-46f4-9d24-a51a8ad68bee" providerId="ADAL" clId="{3AFAB812-2E10-4660-8FA9-72A7BA21B490}" dt="2024-07-01T12:31:45.721" v="1256" actId="1076"/>
          <ac:spMkLst>
            <pc:docMk/>
            <pc:sldMk cId="2290567463" sldId="268"/>
            <ac:spMk id="26" creationId="{794F1221-F82F-0088-61B5-D9BCD550016E}"/>
          </ac:spMkLst>
        </pc:spChg>
        <pc:spChg chg="del mod">
          <ac:chgData name="West, Sandra" userId="5c434762-946c-46f4-9d24-a51a8ad68bee" providerId="ADAL" clId="{3AFAB812-2E10-4660-8FA9-72A7BA21B490}" dt="2024-07-01T12:28:12.207" v="1227"/>
          <ac:spMkLst>
            <pc:docMk/>
            <pc:sldMk cId="2290567463" sldId="268"/>
            <ac:spMk id="30" creationId="{53988764-9CC8-01F0-ED0A-CDB52423667E}"/>
          </ac:spMkLst>
        </pc:spChg>
        <pc:picChg chg="mod">
          <ac:chgData name="West, Sandra" userId="5c434762-946c-46f4-9d24-a51a8ad68bee" providerId="ADAL" clId="{3AFAB812-2E10-4660-8FA9-72A7BA21B490}" dt="2024-07-01T12:31:04.160" v="1252" actId="1076"/>
          <ac:picMkLst>
            <pc:docMk/>
            <pc:sldMk cId="2290567463" sldId="268"/>
            <ac:picMk id="5" creationId="{5CAD96D8-F4EE-67DF-1239-B8BBBD663A42}"/>
          </ac:picMkLst>
        </pc:picChg>
        <pc:picChg chg="mod">
          <ac:chgData name="West, Sandra" userId="5c434762-946c-46f4-9d24-a51a8ad68bee" providerId="ADAL" clId="{3AFAB812-2E10-4660-8FA9-72A7BA21B490}" dt="2024-07-01T14:48:27.138" v="1733" actId="14100"/>
          <ac:picMkLst>
            <pc:docMk/>
            <pc:sldMk cId="2290567463" sldId="268"/>
            <ac:picMk id="10" creationId="{A6491F4A-D69F-C635-09CC-1628CE1789E9}"/>
          </ac:picMkLst>
        </pc:picChg>
        <pc:picChg chg="add mod">
          <ac:chgData name="West, Sandra" userId="5c434762-946c-46f4-9d24-a51a8ad68bee" providerId="ADAL" clId="{3AFAB812-2E10-4660-8FA9-72A7BA21B490}" dt="2024-07-01T10:53:31.272" v="10" actId="14100"/>
          <ac:picMkLst>
            <pc:docMk/>
            <pc:sldMk cId="2290567463" sldId="268"/>
            <ac:picMk id="1026" creationId="{1D3FFFDB-17D6-50CA-6414-771C9B1CD471}"/>
          </ac:picMkLst>
        </pc:picChg>
      </pc:sldChg>
      <pc:sldChg chg="addSp delSp modSp mod">
        <pc:chgData name="West, Sandra" userId="5c434762-946c-46f4-9d24-a51a8ad68bee" providerId="ADAL" clId="{3AFAB812-2E10-4660-8FA9-72A7BA21B490}" dt="2024-07-01T14:44:12.717" v="1720" actId="1076"/>
        <pc:sldMkLst>
          <pc:docMk/>
          <pc:sldMk cId="3634806056" sldId="275"/>
        </pc:sldMkLst>
        <pc:spChg chg="del mod">
          <ac:chgData name="West, Sandra" userId="5c434762-946c-46f4-9d24-a51a8ad68bee" providerId="ADAL" clId="{3AFAB812-2E10-4660-8FA9-72A7BA21B490}" dt="2024-07-01T14:37:41.544" v="1715" actId="21"/>
          <ac:spMkLst>
            <pc:docMk/>
            <pc:sldMk cId="3634806056" sldId="275"/>
            <ac:spMk id="2" creationId="{D868056B-AE83-7014-C846-0D944A061F0E}"/>
          </ac:spMkLst>
        </pc:spChg>
        <pc:spChg chg="mod">
          <ac:chgData name="West, Sandra" userId="5c434762-946c-46f4-9d24-a51a8ad68bee" providerId="ADAL" clId="{3AFAB812-2E10-4660-8FA9-72A7BA21B490}" dt="2024-07-01T14:36:28.825" v="1708" actId="1076"/>
          <ac:spMkLst>
            <pc:docMk/>
            <pc:sldMk cId="3634806056" sldId="275"/>
            <ac:spMk id="5" creationId="{8501B685-BCBD-836A-C2B9-580CA697CE55}"/>
          </ac:spMkLst>
        </pc:spChg>
        <pc:spChg chg="add del mod">
          <ac:chgData name="West, Sandra" userId="5c434762-946c-46f4-9d24-a51a8ad68bee" providerId="ADAL" clId="{3AFAB812-2E10-4660-8FA9-72A7BA21B490}" dt="2024-07-01T14:30:21.089" v="1433" actId="22"/>
          <ac:spMkLst>
            <pc:docMk/>
            <pc:sldMk cId="3634806056" sldId="275"/>
            <ac:spMk id="6" creationId="{57F9FA8B-AC02-F07D-F122-C558CC05246E}"/>
          </ac:spMkLst>
        </pc:spChg>
        <pc:spChg chg="mod">
          <ac:chgData name="West, Sandra" userId="5c434762-946c-46f4-9d24-a51a8ad68bee" providerId="ADAL" clId="{3AFAB812-2E10-4660-8FA9-72A7BA21B490}" dt="2024-07-01T14:36:22.763" v="1707" actId="1076"/>
          <ac:spMkLst>
            <pc:docMk/>
            <pc:sldMk cId="3634806056" sldId="275"/>
            <ac:spMk id="7" creationId="{51CB7F74-6BE1-21B4-60D0-4ADC1EC2E453}"/>
          </ac:spMkLst>
        </pc:spChg>
        <pc:spChg chg="add mod">
          <ac:chgData name="West, Sandra" userId="5c434762-946c-46f4-9d24-a51a8ad68bee" providerId="ADAL" clId="{3AFAB812-2E10-4660-8FA9-72A7BA21B490}" dt="2024-07-01T14:36:37.829" v="1709" actId="1076"/>
          <ac:spMkLst>
            <pc:docMk/>
            <pc:sldMk cId="3634806056" sldId="275"/>
            <ac:spMk id="10" creationId="{C0DAC9A3-41B7-88D8-921E-F57DD436B6AD}"/>
          </ac:spMkLst>
        </pc:spChg>
        <pc:spChg chg="add mod">
          <ac:chgData name="West, Sandra" userId="5c434762-946c-46f4-9d24-a51a8ad68bee" providerId="ADAL" clId="{3AFAB812-2E10-4660-8FA9-72A7BA21B490}" dt="2024-07-01T14:35:09.058" v="1675" actId="1076"/>
          <ac:spMkLst>
            <pc:docMk/>
            <pc:sldMk cId="3634806056" sldId="275"/>
            <ac:spMk id="11" creationId="{3E0B29B5-F77A-1A6F-334E-3318D19FB6F5}"/>
          </ac:spMkLst>
        </pc:spChg>
        <pc:spChg chg="add mod">
          <ac:chgData name="West, Sandra" userId="5c434762-946c-46f4-9d24-a51a8ad68bee" providerId="ADAL" clId="{3AFAB812-2E10-4660-8FA9-72A7BA21B490}" dt="2024-07-01T14:34:27.542" v="1647" actId="1076"/>
          <ac:spMkLst>
            <pc:docMk/>
            <pc:sldMk cId="3634806056" sldId="275"/>
            <ac:spMk id="12" creationId="{5EF59461-580E-1576-08B3-DB88EB92250D}"/>
          </ac:spMkLst>
        </pc:spChg>
        <pc:spChg chg="mod">
          <ac:chgData name="West, Sandra" userId="5c434762-946c-46f4-9d24-a51a8ad68bee" providerId="ADAL" clId="{3AFAB812-2E10-4660-8FA9-72A7BA21B490}" dt="2024-07-01T14:37:06.481" v="1711" actId="1076"/>
          <ac:spMkLst>
            <pc:docMk/>
            <pc:sldMk cId="3634806056" sldId="275"/>
            <ac:spMk id="16" creationId="{CCC9470C-A4BE-4644-887D-F7A7069B194C}"/>
          </ac:spMkLst>
        </pc:spChg>
        <pc:picChg chg="mod">
          <ac:chgData name="West, Sandra" userId="5c434762-946c-46f4-9d24-a51a8ad68bee" providerId="ADAL" clId="{3AFAB812-2E10-4660-8FA9-72A7BA21B490}" dt="2024-07-01T14:36:43.761" v="1710" actId="14100"/>
          <ac:picMkLst>
            <pc:docMk/>
            <pc:sldMk cId="3634806056" sldId="275"/>
            <ac:picMk id="4" creationId="{42B6D7B7-FB94-D9D4-38B1-921B7EBDD331}"/>
          </ac:picMkLst>
        </pc:picChg>
        <pc:picChg chg="mod">
          <ac:chgData name="West, Sandra" userId="5c434762-946c-46f4-9d24-a51a8ad68bee" providerId="ADAL" clId="{3AFAB812-2E10-4660-8FA9-72A7BA21B490}" dt="2024-07-01T14:44:12.717" v="1720" actId="1076"/>
          <ac:picMkLst>
            <pc:docMk/>
            <pc:sldMk cId="3634806056" sldId="275"/>
            <ac:picMk id="8" creationId="{C122E5E0-7515-0545-8659-8319A705D9F8}"/>
          </ac:picMkLst>
        </pc:picChg>
        <pc:picChg chg="mod">
          <ac:chgData name="West, Sandra" userId="5c434762-946c-46f4-9d24-a51a8ad68bee" providerId="ADAL" clId="{3AFAB812-2E10-4660-8FA9-72A7BA21B490}" dt="2024-07-01T14:29:20.476" v="1427" actId="14100"/>
          <ac:picMkLst>
            <pc:docMk/>
            <pc:sldMk cId="3634806056" sldId="275"/>
            <ac:picMk id="9" creationId="{37BF5A68-A242-6EF5-FA0D-78FE7A219C58}"/>
          </ac:picMkLst>
        </pc:picChg>
      </pc:sldChg>
      <pc:sldChg chg="addSp delSp modSp mod">
        <pc:chgData name="West, Sandra" userId="5c434762-946c-46f4-9d24-a51a8ad68bee" providerId="ADAL" clId="{3AFAB812-2E10-4660-8FA9-72A7BA21B490}" dt="2024-07-01T14:45:09.709" v="1722" actId="1076"/>
        <pc:sldMkLst>
          <pc:docMk/>
          <pc:sldMk cId="1758659466" sldId="278"/>
        </pc:sldMkLst>
        <pc:spChg chg="del">
          <ac:chgData name="West, Sandra" userId="5c434762-946c-46f4-9d24-a51a8ad68bee" providerId="ADAL" clId="{3AFAB812-2E10-4660-8FA9-72A7BA21B490}" dt="2024-07-01T11:33:56.254" v="444" actId="21"/>
          <ac:spMkLst>
            <pc:docMk/>
            <pc:sldMk cId="1758659466" sldId="278"/>
            <ac:spMk id="2" creationId="{2D7A0771-2952-12E5-250F-3D282A33D56F}"/>
          </ac:spMkLst>
        </pc:spChg>
        <pc:spChg chg="add mod">
          <ac:chgData name="West, Sandra" userId="5c434762-946c-46f4-9d24-a51a8ad68bee" providerId="ADAL" clId="{3AFAB812-2E10-4660-8FA9-72A7BA21B490}" dt="2024-07-01T12:14:14.042" v="738" actId="14100"/>
          <ac:spMkLst>
            <pc:docMk/>
            <pc:sldMk cId="1758659466" sldId="278"/>
            <ac:spMk id="6" creationId="{2D7A0771-2952-12E5-250F-3D282A33D56F}"/>
          </ac:spMkLst>
        </pc:spChg>
        <pc:spChg chg="mod">
          <ac:chgData name="West, Sandra" userId="5c434762-946c-46f4-9d24-a51a8ad68bee" providerId="ADAL" clId="{3AFAB812-2E10-4660-8FA9-72A7BA21B490}" dt="2024-07-01T11:14:40.218" v="320" actId="2711"/>
          <ac:spMkLst>
            <pc:docMk/>
            <pc:sldMk cId="1758659466" sldId="278"/>
            <ac:spMk id="7" creationId="{26C8E96A-08D6-B6AF-3701-3EC5A58DBD7B}"/>
          </ac:spMkLst>
        </pc:spChg>
        <pc:spChg chg="mod">
          <ac:chgData name="West, Sandra" userId="5c434762-946c-46f4-9d24-a51a8ad68bee" providerId="ADAL" clId="{3AFAB812-2E10-4660-8FA9-72A7BA21B490}" dt="2024-07-01T14:04:11.392" v="1330" actId="20577"/>
          <ac:spMkLst>
            <pc:docMk/>
            <pc:sldMk cId="1758659466" sldId="278"/>
            <ac:spMk id="16" creationId="{CCC9470C-A4BE-4644-887D-F7A7069B194C}"/>
          </ac:spMkLst>
        </pc:spChg>
        <pc:picChg chg="mod">
          <ac:chgData name="West, Sandra" userId="5c434762-946c-46f4-9d24-a51a8ad68bee" providerId="ADAL" clId="{3AFAB812-2E10-4660-8FA9-72A7BA21B490}" dt="2024-07-01T14:45:06.260" v="1721" actId="1076"/>
          <ac:picMkLst>
            <pc:docMk/>
            <pc:sldMk cId="1758659466" sldId="278"/>
            <ac:picMk id="4" creationId="{27272A7A-7131-D75C-DBFC-9E2A4EEFABA8}"/>
          </ac:picMkLst>
        </pc:picChg>
        <pc:picChg chg="mod">
          <ac:chgData name="West, Sandra" userId="5c434762-946c-46f4-9d24-a51a8ad68bee" providerId="ADAL" clId="{3AFAB812-2E10-4660-8FA9-72A7BA21B490}" dt="2024-07-01T14:45:09.709" v="1722" actId="1076"/>
          <ac:picMkLst>
            <pc:docMk/>
            <pc:sldMk cId="1758659466" sldId="278"/>
            <ac:picMk id="5" creationId="{B17BE46E-CEA3-E495-D591-256875710177}"/>
          </ac:picMkLst>
        </pc:picChg>
        <pc:picChg chg="add del mod">
          <ac:chgData name="West, Sandra" userId="5c434762-946c-46f4-9d24-a51a8ad68bee" providerId="ADAL" clId="{3AFAB812-2E10-4660-8FA9-72A7BA21B490}" dt="2024-07-01T12:10:46.199" v="729" actId="1076"/>
          <ac:picMkLst>
            <pc:docMk/>
            <pc:sldMk cId="1758659466" sldId="278"/>
            <ac:picMk id="4098" creationId="{9EE74248-E96D-BEDB-12C3-F6AC38DACDD0}"/>
          </ac:picMkLst>
        </pc:picChg>
        <pc:picChg chg="add del mod">
          <ac:chgData name="West, Sandra" userId="5c434762-946c-46f4-9d24-a51a8ad68bee" providerId="ADAL" clId="{3AFAB812-2E10-4660-8FA9-72A7BA21B490}" dt="2024-07-01T12:13:52.458" v="733" actId="21"/>
          <ac:picMkLst>
            <pc:docMk/>
            <pc:sldMk cId="1758659466" sldId="278"/>
            <ac:picMk id="4100" creationId="{B4072D8A-B8C5-3FC2-B4AE-D849F862CC7B}"/>
          </ac:picMkLst>
        </pc:picChg>
        <pc:picChg chg="add del mod">
          <ac:chgData name="West, Sandra" userId="5c434762-946c-46f4-9d24-a51a8ad68bee" providerId="ADAL" clId="{3AFAB812-2E10-4660-8FA9-72A7BA21B490}" dt="2024-07-01T12:02:26.154" v="620" actId="21"/>
          <ac:picMkLst>
            <pc:docMk/>
            <pc:sldMk cId="1758659466" sldId="278"/>
            <ac:picMk id="4102" creationId="{61782455-48B9-D5AC-6325-BC5BCF04DCE8}"/>
          </ac:picMkLst>
        </pc:picChg>
        <pc:picChg chg="add del mod">
          <ac:chgData name="West, Sandra" userId="5c434762-946c-46f4-9d24-a51a8ad68bee" providerId="ADAL" clId="{3AFAB812-2E10-4660-8FA9-72A7BA21B490}" dt="2024-07-01T12:10:28.532" v="725" actId="1076"/>
          <ac:picMkLst>
            <pc:docMk/>
            <pc:sldMk cId="1758659466" sldId="278"/>
            <ac:picMk id="4104" creationId="{8A5ED08A-CD66-8783-8116-5CD4C88A7461}"/>
          </ac:picMkLst>
        </pc:picChg>
        <pc:picChg chg="add mod">
          <ac:chgData name="West, Sandra" userId="5c434762-946c-46f4-9d24-a51a8ad68bee" providerId="ADAL" clId="{3AFAB812-2E10-4660-8FA9-72A7BA21B490}" dt="2024-07-01T11:37:27.099" v="457" actId="1076"/>
          <ac:picMkLst>
            <pc:docMk/>
            <pc:sldMk cId="1758659466" sldId="278"/>
            <ac:picMk id="4106" creationId="{5598C344-783E-C280-C7CF-71B68C451D3A}"/>
          </ac:picMkLst>
        </pc:picChg>
        <pc:picChg chg="add del mod">
          <ac:chgData name="West, Sandra" userId="5c434762-946c-46f4-9d24-a51a8ad68bee" providerId="ADAL" clId="{3AFAB812-2E10-4660-8FA9-72A7BA21B490}" dt="2024-07-01T12:03:12.479" v="624" actId="21"/>
          <ac:picMkLst>
            <pc:docMk/>
            <pc:sldMk cId="1758659466" sldId="278"/>
            <ac:picMk id="4108" creationId="{7868B261-D6E6-1DBB-48C0-1D77D073241E}"/>
          </ac:picMkLst>
        </pc:picChg>
        <pc:picChg chg="add mod">
          <ac:chgData name="West, Sandra" userId="5c434762-946c-46f4-9d24-a51a8ad68bee" providerId="ADAL" clId="{3AFAB812-2E10-4660-8FA9-72A7BA21B490}" dt="2024-07-01T12:14:08.072" v="737" actId="14100"/>
          <ac:picMkLst>
            <pc:docMk/>
            <pc:sldMk cId="1758659466" sldId="278"/>
            <ac:picMk id="4110" creationId="{96487D10-DD73-EC0D-C666-AAB93445D450}"/>
          </ac:picMkLst>
        </pc:picChg>
      </pc:sldChg>
      <pc:sldChg chg="modSp mod">
        <pc:chgData name="West, Sandra" userId="5c434762-946c-46f4-9d24-a51a8ad68bee" providerId="ADAL" clId="{3AFAB812-2E10-4660-8FA9-72A7BA21B490}" dt="2024-07-01T14:46:14.824" v="1726" actId="255"/>
        <pc:sldMkLst>
          <pc:docMk/>
          <pc:sldMk cId="1459355910" sldId="280"/>
        </pc:sldMkLst>
        <pc:spChg chg="mod">
          <ac:chgData name="West, Sandra" userId="5c434762-946c-46f4-9d24-a51a8ad68bee" providerId="ADAL" clId="{3AFAB812-2E10-4660-8FA9-72A7BA21B490}" dt="2024-07-01T14:46:14.824" v="1726" actId="255"/>
          <ac:spMkLst>
            <pc:docMk/>
            <pc:sldMk cId="1459355910" sldId="280"/>
            <ac:spMk id="5" creationId="{B000B5AD-DE6F-E641-95C1-7F4C73D16F29}"/>
          </ac:spMkLst>
        </pc:spChg>
      </pc:sldChg>
      <pc:sldChg chg="modSp mod">
        <pc:chgData name="West, Sandra" userId="5c434762-946c-46f4-9d24-a51a8ad68bee" providerId="ADAL" clId="{3AFAB812-2E10-4660-8FA9-72A7BA21B490}" dt="2024-07-01T14:39:17.447" v="1716" actId="2711"/>
        <pc:sldMkLst>
          <pc:docMk/>
          <pc:sldMk cId="3253900810" sldId="282"/>
        </pc:sldMkLst>
        <pc:spChg chg="mod">
          <ac:chgData name="West, Sandra" userId="5c434762-946c-46f4-9d24-a51a8ad68bee" providerId="ADAL" clId="{3AFAB812-2E10-4660-8FA9-72A7BA21B490}" dt="2024-07-01T14:39:17.447" v="1716" actId="2711"/>
          <ac:spMkLst>
            <pc:docMk/>
            <pc:sldMk cId="3253900810" sldId="282"/>
            <ac:spMk id="16" creationId="{CCC9470C-A4BE-4644-887D-F7A7069B194C}"/>
          </ac:spMkLst>
        </pc:spChg>
        <pc:picChg chg="mod">
          <ac:chgData name="West, Sandra" userId="5c434762-946c-46f4-9d24-a51a8ad68bee" providerId="ADAL" clId="{3AFAB812-2E10-4660-8FA9-72A7BA21B490}" dt="2024-07-01T12:16:55.445" v="784" actId="962"/>
          <ac:picMkLst>
            <pc:docMk/>
            <pc:sldMk cId="3253900810" sldId="282"/>
            <ac:picMk id="2" creationId="{EBE3F427-3C72-BA1B-A9F6-805FF0E9E12A}"/>
          </ac:picMkLst>
        </pc:picChg>
        <pc:picChg chg="mod">
          <ac:chgData name="West, Sandra" userId="5c434762-946c-46f4-9d24-a51a8ad68bee" providerId="ADAL" clId="{3AFAB812-2E10-4660-8FA9-72A7BA21B490}" dt="2024-07-01T12:17:15.213" v="818" actId="962"/>
          <ac:picMkLst>
            <pc:docMk/>
            <pc:sldMk cId="3253900810" sldId="282"/>
            <ac:picMk id="3" creationId="{A5AAD6ED-57AC-17D5-C977-584B9E0D9CBC}"/>
          </ac:picMkLst>
        </pc:picChg>
      </pc:sldChg>
      <pc:sldChg chg="addSp delSp modSp add mod ord">
        <pc:chgData name="West, Sandra" userId="5c434762-946c-46f4-9d24-a51a8ad68bee" providerId="ADAL" clId="{3AFAB812-2E10-4660-8FA9-72A7BA21B490}" dt="2024-07-01T14:49:23.438" v="1735" actId="1076"/>
        <pc:sldMkLst>
          <pc:docMk/>
          <pc:sldMk cId="1326811717" sldId="283"/>
        </pc:sldMkLst>
        <pc:spChg chg="mod">
          <ac:chgData name="West, Sandra" userId="5c434762-946c-46f4-9d24-a51a8ad68bee" providerId="ADAL" clId="{3AFAB812-2E10-4660-8FA9-72A7BA21B490}" dt="2024-07-01T14:49:23.438" v="1735" actId="1076"/>
          <ac:spMkLst>
            <pc:docMk/>
            <pc:sldMk cId="1326811717" sldId="283"/>
            <ac:spMk id="2" creationId="{F9C713DB-B574-5407-12D5-209B7E2CC479}"/>
          </ac:spMkLst>
        </pc:spChg>
        <pc:spChg chg="del">
          <ac:chgData name="West, Sandra" userId="5c434762-946c-46f4-9d24-a51a8ad68bee" providerId="ADAL" clId="{3AFAB812-2E10-4660-8FA9-72A7BA21B490}" dt="2024-07-01T10:57:49.310" v="31" actId="21"/>
          <ac:spMkLst>
            <pc:docMk/>
            <pc:sldMk cId="1326811717" sldId="283"/>
            <ac:spMk id="7" creationId="{A2622EE0-DFC7-B497-4A66-03CB4B1373C9}"/>
          </ac:spMkLst>
        </pc:spChg>
        <pc:spChg chg="mod">
          <ac:chgData name="West, Sandra" userId="5c434762-946c-46f4-9d24-a51a8ad68bee" providerId="ADAL" clId="{3AFAB812-2E10-4660-8FA9-72A7BA21B490}" dt="2024-07-01T14:07:23.189" v="1343" actId="1076"/>
          <ac:spMkLst>
            <pc:docMk/>
            <pc:sldMk cId="1326811717" sldId="283"/>
            <ac:spMk id="8" creationId="{86FFDC76-8E45-6420-3D1E-9AF24321D854}"/>
          </ac:spMkLst>
        </pc:spChg>
        <pc:spChg chg="del">
          <ac:chgData name="West, Sandra" userId="5c434762-946c-46f4-9d24-a51a8ad68bee" providerId="ADAL" clId="{3AFAB812-2E10-4660-8FA9-72A7BA21B490}" dt="2024-07-01T10:57:44.679" v="30" actId="21"/>
          <ac:spMkLst>
            <pc:docMk/>
            <pc:sldMk cId="1326811717" sldId="283"/>
            <ac:spMk id="9" creationId="{2746B38D-C5E2-5FA9-B253-7B2D12A5244A}"/>
          </ac:spMkLst>
        </pc:spChg>
        <pc:spChg chg="del">
          <ac:chgData name="West, Sandra" userId="5c434762-946c-46f4-9d24-a51a8ad68bee" providerId="ADAL" clId="{3AFAB812-2E10-4660-8FA9-72A7BA21B490}" dt="2024-07-01T10:57:13.532" v="26" actId="21"/>
          <ac:spMkLst>
            <pc:docMk/>
            <pc:sldMk cId="1326811717" sldId="283"/>
            <ac:spMk id="26" creationId="{794F1221-F82F-0088-61B5-D9BCD550016E}"/>
          </ac:spMkLst>
        </pc:spChg>
        <pc:spChg chg="del mod">
          <ac:chgData name="West, Sandra" userId="5c434762-946c-46f4-9d24-a51a8ad68bee" providerId="ADAL" clId="{3AFAB812-2E10-4660-8FA9-72A7BA21B490}" dt="2024-07-01T11:02:17.939" v="100" actId="21"/>
          <ac:spMkLst>
            <pc:docMk/>
            <pc:sldMk cId="1326811717" sldId="283"/>
            <ac:spMk id="30" creationId="{53988764-9CC8-01F0-ED0A-CDB52423667E}"/>
          </ac:spMkLst>
        </pc:spChg>
        <pc:picChg chg="add mod">
          <ac:chgData name="West, Sandra" userId="5c434762-946c-46f4-9d24-a51a8ad68bee" providerId="ADAL" clId="{3AFAB812-2E10-4660-8FA9-72A7BA21B490}" dt="2024-07-01T14:23:41.986" v="1368" actId="1076"/>
          <ac:picMkLst>
            <pc:docMk/>
            <pc:sldMk cId="1326811717" sldId="283"/>
            <ac:picMk id="4" creationId="{C62E78B8-F8CB-F716-29AD-E29E85552103}"/>
          </ac:picMkLst>
        </pc:picChg>
        <pc:picChg chg="del mod">
          <ac:chgData name="West, Sandra" userId="5c434762-946c-46f4-9d24-a51a8ad68bee" providerId="ADAL" clId="{3AFAB812-2E10-4660-8FA9-72A7BA21B490}" dt="2024-07-01T10:56:44.453" v="23" actId="21"/>
          <ac:picMkLst>
            <pc:docMk/>
            <pc:sldMk cId="1326811717" sldId="283"/>
            <ac:picMk id="5" creationId="{5CAD96D8-F4EE-67DF-1239-B8BBBD663A42}"/>
          </ac:picMkLst>
        </pc:picChg>
        <pc:picChg chg="del">
          <ac:chgData name="West, Sandra" userId="5c434762-946c-46f4-9d24-a51a8ad68bee" providerId="ADAL" clId="{3AFAB812-2E10-4660-8FA9-72A7BA21B490}" dt="2024-07-01T10:57:22.687" v="28" actId="21"/>
          <ac:picMkLst>
            <pc:docMk/>
            <pc:sldMk cId="1326811717" sldId="283"/>
            <ac:picMk id="10" creationId="{A6491F4A-D69F-C635-09CC-1628CE1789E9}"/>
          </ac:picMkLst>
        </pc:picChg>
        <pc:picChg chg="add">
          <ac:chgData name="West, Sandra" userId="5c434762-946c-46f4-9d24-a51a8ad68bee" providerId="ADAL" clId="{3AFAB812-2E10-4660-8FA9-72A7BA21B490}" dt="2024-07-01T10:56:09.577" v="20"/>
          <ac:picMkLst>
            <pc:docMk/>
            <pc:sldMk cId="1326811717" sldId="283"/>
            <ac:picMk id="2050" creationId="{B64963D2-CB3C-BCF5-A492-5A12D7006232}"/>
          </ac:picMkLst>
        </pc:picChg>
        <pc:picChg chg="add del mod">
          <ac:chgData name="West, Sandra" userId="5c434762-946c-46f4-9d24-a51a8ad68bee" providerId="ADAL" clId="{3AFAB812-2E10-4660-8FA9-72A7BA21B490}" dt="2024-07-01T10:56:44.453" v="23" actId="21"/>
          <ac:picMkLst>
            <pc:docMk/>
            <pc:sldMk cId="1326811717" sldId="283"/>
            <ac:picMk id="2052" creationId="{4E2A1EDB-3991-1A00-F097-A0DF1C6C675F}"/>
          </ac:picMkLst>
        </pc:picChg>
        <pc:picChg chg="add del mod">
          <ac:chgData name="West, Sandra" userId="5c434762-946c-46f4-9d24-a51a8ad68bee" providerId="ADAL" clId="{3AFAB812-2E10-4660-8FA9-72A7BA21B490}" dt="2024-07-01T14:22:44.028" v="1365" actId="21"/>
          <ac:picMkLst>
            <pc:docMk/>
            <pc:sldMk cId="1326811717" sldId="283"/>
            <ac:picMk id="2054" creationId="{C62E78B8-F8CB-F716-29AD-E29E85552103}"/>
          </ac:picMkLst>
        </pc:picChg>
      </pc:sldChg>
      <pc:sldChg chg="add del">
        <pc:chgData name="West, Sandra" userId="5c434762-946c-46f4-9d24-a51a8ad68bee" providerId="ADAL" clId="{3AFAB812-2E10-4660-8FA9-72A7BA21B490}" dt="2024-07-01T10:55:15.721" v="19" actId="2696"/>
        <pc:sldMkLst>
          <pc:docMk/>
          <pc:sldMk cId="1820696302"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0D0457CB-E78E-4D8A-86E3-6D397B7983A9}" type="datetimeFigureOut">
              <a:rPr lang="en-US" smtClean="0"/>
              <a:t>7/1/2024</a:t>
            </a:fld>
            <a:endParaRPr lang="en-US" dirty="0"/>
          </a:p>
        </p:txBody>
      </p:sp>
      <p:sp>
        <p:nvSpPr>
          <p:cNvPr id="4" name="Slide Image Placeholder 3"/>
          <p:cNvSpPr>
            <a:spLocks noGrp="1" noRot="1" noChangeAspect="1"/>
          </p:cNvSpPr>
          <p:nvPr>
            <p:ph type="sldImg" idx="2"/>
          </p:nvPr>
        </p:nvSpPr>
        <p:spPr>
          <a:xfrm>
            <a:off x="2327275" y="1173163"/>
            <a:ext cx="2447925" cy="31686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E02583E3-3DBC-4BE4-A4B8-D3DE4C6C8ADF}" type="slidenum">
              <a:rPr lang="en-US" smtClean="0"/>
              <a:t>‹#›</a:t>
            </a:fld>
            <a:endParaRPr lang="en-US" dirty="0"/>
          </a:p>
        </p:txBody>
      </p:sp>
    </p:spTree>
    <p:extLst>
      <p:ext uri="{BB962C8B-B14F-4D97-AF65-F5344CB8AC3E}">
        <p14:creationId xmlns:p14="http://schemas.microsoft.com/office/powerpoint/2010/main" val="753653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583E3-3DBC-4BE4-A4B8-D3DE4C6C8ADF}" type="slidenum">
              <a:rPr lang="en-US" smtClean="0"/>
              <a:t>4</a:t>
            </a:fld>
            <a:endParaRPr lang="en-US" dirty="0"/>
          </a:p>
        </p:txBody>
      </p:sp>
    </p:spTree>
    <p:extLst>
      <p:ext uri="{BB962C8B-B14F-4D97-AF65-F5344CB8AC3E}">
        <p14:creationId xmlns:p14="http://schemas.microsoft.com/office/powerpoint/2010/main" val="15949742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2.png"/><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5EB5FAA-DA50-D345-B304-F43C9EDF2084}"/>
              </a:ext>
            </a:extLst>
          </p:cNvPr>
          <p:cNvSpPr/>
          <p:nvPr userDrawn="1"/>
        </p:nvSpPr>
        <p:spPr>
          <a:xfrm>
            <a:off x="234462" y="828567"/>
            <a:ext cx="7254911" cy="14021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111F731A-FC2D-3C4C-B875-07A8D3D08AF4}"/>
              </a:ext>
            </a:extLst>
          </p:cNvPr>
          <p:cNvSpPr>
            <a:spLocks noGrp="1"/>
          </p:cNvSpPr>
          <p:nvPr>
            <p:ph type="body" sz="quarter" idx="13" hasCustomPrompt="1"/>
          </p:nvPr>
        </p:nvSpPr>
        <p:spPr>
          <a:xfrm>
            <a:off x="234463" y="2371208"/>
            <a:ext cx="4255476" cy="363200"/>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WELCOME LETTER HEADLINE </a:t>
            </a:r>
          </a:p>
        </p:txBody>
      </p:sp>
      <p:sp>
        <p:nvSpPr>
          <p:cNvPr id="16" name="Rectangle 15">
            <a:extLst>
              <a:ext uri="{FF2B5EF4-FFF2-40B4-BE49-F238E27FC236}">
                <a16:creationId xmlns:a16="http://schemas.microsoft.com/office/drawing/2014/main" id="{AECA592E-78A6-F546-866B-3C1A04AC22F8}"/>
              </a:ext>
            </a:extLst>
          </p:cNvPr>
          <p:cNvSpPr/>
          <p:nvPr userDrawn="1"/>
        </p:nvSpPr>
        <p:spPr>
          <a:xfrm>
            <a:off x="4642337" y="2371207"/>
            <a:ext cx="2847037" cy="7417564"/>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92EDFB68-664E-964D-93A3-F4C64CA25681}"/>
              </a:ext>
            </a:extLst>
          </p:cNvPr>
          <p:cNvSpPr>
            <a:spLocks noGrp="1"/>
          </p:cNvSpPr>
          <p:nvPr>
            <p:ph type="body" sz="quarter" idx="14" hasCustomPrompt="1"/>
          </p:nvPr>
        </p:nvSpPr>
        <p:spPr>
          <a:xfrm>
            <a:off x="233974" y="2820349"/>
            <a:ext cx="4255476" cy="3627343"/>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lang="en-US" sz="1200" b="0" i="0">
                <a:effectLst/>
                <a:latin typeface="Arial Narrow" panose="020B0604020202020204" pitchFamily="34" charset="0"/>
                <a:cs typeface="Arial Narrow" panose="020B0604020202020204" pitchFamily="34" charset="0"/>
              </a:defRPr>
            </a:lvl1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Sincerely,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Name</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Title</a:t>
            </a:r>
          </a:p>
        </p:txBody>
      </p:sp>
      <p:sp>
        <p:nvSpPr>
          <p:cNvPr id="21" name="TextBox 20">
            <a:extLst>
              <a:ext uri="{FF2B5EF4-FFF2-40B4-BE49-F238E27FC236}">
                <a16:creationId xmlns:a16="http://schemas.microsoft.com/office/drawing/2014/main" id="{705E740E-460D-B649-BBA2-8F4D1D0AF4B1}"/>
              </a:ext>
            </a:extLst>
          </p:cNvPr>
          <p:cNvSpPr txBox="1"/>
          <p:nvPr userDrawn="1"/>
        </p:nvSpPr>
        <p:spPr>
          <a:xfrm>
            <a:off x="4728309" y="7502769"/>
            <a:ext cx="2688492" cy="21852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dirty="0">
                <a:solidFill>
                  <a:schemeClr val="bg1"/>
                </a:solidFill>
                <a:latin typeface="Arial" panose="020B0604020202020204" pitchFamily="34" charset="0"/>
                <a:cs typeface="Arial" panose="020B0604020202020204" pitchFamily="34" charset="0"/>
              </a:rPr>
              <a:t>MSU is an affirmative-action, equal-opportunity employer, committed to achieving excellence through a diverse workforce and inclusive culture that encourages all people to reach their full potential. Michigan State University Extension programs and materials are open to all without regard to race, color, national origin, gender, gender identity, religion, age, height, weight, disability, political beliefs, sexual orientation, marital status, family status or veteran status. Issued in furtherance of MSU Extension work, acts of May 8 and June 30, 1914, in cooperation with the U.S. Department of Agriculture. </a:t>
            </a:r>
            <a:r>
              <a:rPr lang="en-US" sz="800" b="0" i="0" u="none" strike="noStrike" kern="1200" dirty="0">
                <a:solidFill>
                  <a:schemeClr val="bg1"/>
                </a:solidFill>
                <a:effectLst/>
                <a:latin typeface="Arial" panose="020B0604020202020204" pitchFamily="34" charset="0"/>
                <a:ea typeface="+mn-ea"/>
                <a:cs typeface="Arial" panose="020B0604020202020204" pitchFamily="34" charset="0"/>
              </a:rPr>
              <a:t>Quentin Tyler, Director, </a:t>
            </a:r>
            <a:r>
              <a:rPr lang="en-US" sz="800" b="0" i="0" dirty="0">
                <a:solidFill>
                  <a:schemeClr val="bg1"/>
                </a:solidFill>
                <a:latin typeface="Arial" panose="020B0604020202020204" pitchFamily="34" charset="0"/>
                <a:cs typeface="Arial" panose="020B0604020202020204" pitchFamily="34" charset="0"/>
              </a:rPr>
              <a:t>MSU Extension, East Lansing, MI 48824. This information is for educational purposes only. Reference to commercial products or trade names does not imply endorsement by MSU Extension or bias against those not mentioned.</a:t>
            </a:r>
            <a:endParaRPr lang="en-US" dirty="0"/>
          </a:p>
        </p:txBody>
      </p:sp>
      <p:sp>
        <p:nvSpPr>
          <p:cNvPr id="26" name="Text Placeholder 25">
            <a:extLst>
              <a:ext uri="{FF2B5EF4-FFF2-40B4-BE49-F238E27FC236}">
                <a16:creationId xmlns:a16="http://schemas.microsoft.com/office/drawing/2014/main" id="{689EEA89-1E18-BD44-8FAA-7AF17354D3E1}"/>
              </a:ext>
            </a:extLst>
          </p:cNvPr>
          <p:cNvSpPr>
            <a:spLocks noGrp="1"/>
          </p:cNvSpPr>
          <p:nvPr>
            <p:ph type="body" sz="quarter" idx="15" hasCustomPrompt="1"/>
          </p:nvPr>
        </p:nvSpPr>
        <p:spPr>
          <a:xfrm>
            <a:off x="282575" y="6626578"/>
            <a:ext cx="4064000" cy="263321"/>
          </a:xfrm>
        </p:spPr>
        <p:txBody>
          <a:bodyPr/>
          <a:lstStyle>
            <a:lvl1pPr marL="0" indent="0">
              <a:buNone/>
              <a:defRPr sz="1400" b="1" i="0">
                <a:solidFill>
                  <a:srgbClr val="004432"/>
                </a:solidFill>
                <a:latin typeface="Arial Narrow" panose="020B0604020202020204" pitchFamily="34" charset="0"/>
                <a:cs typeface="Arial Narrow" panose="020B0604020202020204" pitchFamily="34" charset="0"/>
              </a:defRPr>
            </a:lvl1pPr>
          </a:lstStyle>
          <a:p>
            <a:pPr lvl="0"/>
            <a:r>
              <a:rPr lang="en-US"/>
              <a:t>ANNOUNCEMENTS &amp; SPECIAL DATES or CONTENTS…</a:t>
            </a:r>
          </a:p>
        </p:txBody>
      </p:sp>
      <p:sp>
        <p:nvSpPr>
          <p:cNvPr id="32" name="Text Placeholder 31">
            <a:extLst>
              <a:ext uri="{FF2B5EF4-FFF2-40B4-BE49-F238E27FC236}">
                <a16:creationId xmlns:a16="http://schemas.microsoft.com/office/drawing/2014/main" id="{CB9E9B0A-25AC-874E-9DCF-8A860CA72A98}"/>
              </a:ext>
            </a:extLst>
          </p:cNvPr>
          <p:cNvSpPr>
            <a:spLocks noGrp="1"/>
          </p:cNvSpPr>
          <p:nvPr>
            <p:ph type="body" sz="quarter" idx="17" hasCustomPrompt="1"/>
          </p:nvPr>
        </p:nvSpPr>
        <p:spPr>
          <a:xfrm>
            <a:off x="282575" y="8202058"/>
            <a:ext cx="4064000" cy="148645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004432"/>
                </a:solidFill>
                <a:latin typeface="Arial Narrow" panose="020B0604020202020204" pitchFamily="34" charset="0"/>
                <a:cs typeface="Arial Narrow" panose="020B0604020202020204" pitchFamily="34" charset="0"/>
              </a:defRPr>
            </a:lvl1pPr>
            <a:lvl2pPr marL="388620" indent="0">
              <a:buNone/>
              <a:defRPr sz="1100" b="0" i="0">
                <a:solidFill>
                  <a:schemeClr val="bg1">
                    <a:lumMod val="95000"/>
                  </a:schemeClr>
                </a:solidFill>
                <a:latin typeface="Arial Narrow" panose="020B0604020202020204" pitchFamily="34" charset="0"/>
                <a:cs typeface="Arial Narrow" panose="020B0604020202020204" pitchFamily="34" charset="0"/>
              </a:defRPr>
            </a:lvl2pPr>
            <a:lvl3pPr marL="777240" indent="0">
              <a:buNone/>
              <a:defRPr sz="1100" b="0" i="0">
                <a:solidFill>
                  <a:schemeClr val="bg1">
                    <a:lumMod val="95000"/>
                  </a:schemeClr>
                </a:solidFill>
                <a:latin typeface="Arial Narrow" panose="020B0604020202020204" pitchFamily="34" charset="0"/>
                <a:cs typeface="Arial Narrow" panose="020B0604020202020204" pitchFamily="34" charset="0"/>
              </a:defRPr>
            </a:lvl3pPr>
            <a:lvl4pPr marL="1165860" indent="0">
              <a:buNone/>
              <a:defRPr sz="1100" b="0" i="0">
                <a:solidFill>
                  <a:schemeClr val="bg1">
                    <a:lumMod val="95000"/>
                  </a:schemeClr>
                </a:solidFill>
                <a:latin typeface="Arial Narrow" panose="020B0604020202020204" pitchFamily="34" charset="0"/>
                <a:cs typeface="Arial Narrow" panose="020B0604020202020204" pitchFamily="34" charset="0"/>
              </a:defRPr>
            </a:lvl4pPr>
            <a:lvl5pPr marL="1554480" indent="0">
              <a:buNone/>
              <a:defRPr sz="1100" b="0" i="0">
                <a:solidFill>
                  <a:schemeClr val="bg1">
                    <a:lumMod val="95000"/>
                  </a:schemeClr>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a:t>
            </a:r>
          </a:p>
        </p:txBody>
      </p:sp>
      <p:sp>
        <p:nvSpPr>
          <p:cNvPr id="3" name="TextBox 2">
            <a:extLst>
              <a:ext uri="{FF2B5EF4-FFF2-40B4-BE49-F238E27FC236}">
                <a16:creationId xmlns:a16="http://schemas.microsoft.com/office/drawing/2014/main" id="{91F9728F-ECF9-A345-9067-E3D6D6EFE50B}"/>
              </a:ext>
            </a:extLst>
          </p:cNvPr>
          <p:cNvSpPr txBox="1"/>
          <p:nvPr userDrawn="1"/>
        </p:nvSpPr>
        <p:spPr>
          <a:xfrm>
            <a:off x="4728309" y="2451017"/>
            <a:ext cx="2688492" cy="369332"/>
          </a:xfrm>
          <a:prstGeom prst="rect">
            <a:avLst/>
          </a:prstGeom>
          <a:noFill/>
        </p:spPr>
        <p:txBody>
          <a:bodyPr wrap="square" rtlCol="0">
            <a:spAutoFit/>
          </a:bodyPr>
          <a:lstStyle/>
          <a:p>
            <a:r>
              <a:rPr lang="en-US" b="1" i="0"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CONTACT US</a:t>
            </a:r>
          </a:p>
        </p:txBody>
      </p:sp>
      <p:sp>
        <p:nvSpPr>
          <p:cNvPr id="5" name="Content Placeholder 4">
            <a:extLst>
              <a:ext uri="{FF2B5EF4-FFF2-40B4-BE49-F238E27FC236}">
                <a16:creationId xmlns:a16="http://schemas.microsoft.com/office/drawing/2014/main" id="{203DA597-AFD9-FC46-AA3F-EFE518FE389C}"/>
              </a:ext>
            </a:extLst>
          </p:cNvPr>
          <p:cNvSpPr>
            <a:spLocks noGrp="1"/>
          </p:cNvSpPr>
          <p:nvPr>
            <p:ph sz="quarter" idx="19" hasCustomPrompt="1"/>
          </p:nvPr>
        </p:nvSpPr>
        <p:spPr>
          <a:xfrm>
            <a:off x="4728309" y="2913997"/>
            <a:ext cx="2509104" cy="2397403"/>
          </a:xfrm>
        </p:spPr>
        <p:txBody>
          <a:bodyPr>
            <a:normAutofit/>
          </a:bodyPr>
          <a:lstStyle>
            <a:lvl1pPr marL="0" indent="0" algn="l">
              <a:buNone/>
              <a:defRPr sz="1400" b="0" i="0">
                <a:solidFill>
                  <a:schemeClr val="bg1"/>
                </a:solidFill>
                <a:latin typeface="Arial Narrow" panose="020B0604020202020204" pitchFamily="34" charset="0"/>
                <a:cs typeface="Arial Narrow" panose="020B0604020202020204" pitchFamily="34" charset="0"/>
              </a:defRPr>
            </a:lvl1pPr>
            <a:lvl2pPr marL="388620" indent="0" algn="l">
              <a:buNone/>
              <a:defRPr sz="1400" b="0" i="0">
                <a:solidFill>
                  <a:schemeClr val="bg1"/>
                </a:solidFill>
                <a:latin typeface="Arial Narrow" panose="020B0604020202020204" pitchFamily="34" charset="0"/>
                <a:cs typeface="Arial Narrow" panose="020B0604020202020204" pitchFamily="34" charset="0"/>
              </a:defRPr>
            </a:lvl2pPr>
            <a:lvl3pPr marL="777240" indent="0" algn="l">
              <a:buNone/>
              <a:defRPr sz="1400" b="0" i="0">
                <a:solidFill>
                  <a:schemeClr val="bg1"/>
                </a:solidFill>
                <a:latin typeface="Arial Narrow" panose="020B0604020202020204" pitchFamily="34" charset="0"/>
                <a:cs typeface="Arial Narrow" panose="020B0604020202020204" pitchFamily="34" charset="0"/>
              </a:defRPr>
            </a:lvl3pPr>
            <a:lvl4pPr marL="1165860" indent="0" algn="l">
              <a:buNone/>
              <a:defRPr sz="1400" b="0" i="0">
                <a:solidFill>
                  <a:schemeClr val="bg1"/>
                </a:solidFill>
                <a:latin typeface="Arial Narrow" panose="020B0604020202020204" pitchFamily="34" charset="0"/>
                <a:cs typeface="Arial Narrow" panose="020B0604020202020204" pitchFamily="34" charset="0"/>
              </a:defRPr>
            </a:lvl4pPr>
            <a:lvl5pPr marL="1554480" indent="0" algn="l">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a:t>Staff Name</a:t>
            </a:r>
          </a:p>
          <a:p>
            <a:pPr lvl="0"/>
            <a:r>
              <a:rPr lang="en-US"/>
              <a:t>Title</a:t>
            </a:r>
          </a:p>
          <a:p>
            <a:pPr lvl="0"/>
            <a:endParaRPr lang="en-US"/>
          </a:p>
          <a:p>
            <a:pPr lvl="0"/>
            <a:r>
              <a:rPr lang="en-US"/>
              <a:t>Street Address</a:t>
            </a:r>
          </a:p>
          <a:p>
            <a:pPr lvl="0"/>
            <a:r>
              <a:rPr lang="en-US"/>
              <a:t>Street Address</a:t>
            </a:r>
          </a:p>
          <a:p>
            <a:pPr lvl="0"/>
            <a:r>
              <a:rPr lang="en-US"/>
              <a:t>Street Address</a:t>
            </a:r>
          </a:p>
          <a:p>
            <a:pPr lvl="0"/>
            <a:r>
              <a:rPr lang="en-US"/>
              <a:t>City, Michigan</a:t>
            </a:r>
          </a:p>
          <a:p>
            <a:pPr lvl="0"/>
            <a:r>
              <a:rPr lang="en-US"/>
              <a:t>Zip </a:t>
            </a:r>
          </a:p>
          <a:p>
            <a:pPr lvl="0"/>
            <a:endParaRPr lang="en-US"/>
          </a:p>
        </p:txBody>
      </p:sp>
      <p:sp>
        <p:nvSpPr>
          <p:cNvPr id="6" name="TextBox 5">
            <a:extLst>
              <a:ext uri="{FF2B5EF4-FFF2-40B4-BE49-F238E27FC236}">
                <a16:creationId xmlns:a16="http://schemas.microsoft.com/office/drawing/2014/main" id="{07574ACC-0517-F541-8771-662B72A1EFAE}"/>
              </a:ext>
            </a:extLst>
          </p:cNvPr>
          <p:cNvSpPr txBox="1"/>
          <p:nvPr userDrawn="1"/>
        </p:nvSpPr>
        <p:spPr>
          <a:xfrm>
            <a:off x="4727674" y="5412188"/>
            <a:ext cx="2509739" cy="338554"/>
          </a:xfrm>
          <a:prstGeom prst="rect">
            <a:avLst/>
          </a:prstGeom>
          <a:noFill/>
        </p:spPr>
        <p:txBody>
          <a:bodyPr wrap="square" rtlCol="0">
            <a:spAutoFit/>
          </a:bodyPr>
          <a:lstStyle/>
          <a:p>
            <a:r>
              <a:rPr lang="en-US" sz="1600" b="1" i="0"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PHONE &amp; EMAIL:</a:t>
            </a:r>
          </a:p>
        </p:txBody>
      </p:sp>
      <p:sp>
        <p:nvSpPr>
          <p:cNvPr id="25" name="TextBox 24">
            <a:extLst>
              <a:ext uri="{FF2B5EF4-FFF2-40B4-BE49-F238E27FC236}">
                <a16:creationId xmlns:a16="http://schemas.microsoft.com/office/drawing/2014/main" id="{6722E76A-7C1D-DA47-9076-09075DD77AF0}"/>
              </a:ext>
            </a:extLst>
          </p:cNvPr>
          <p:cNvSpPr txBox="1"/>
          <p:nvPr userDrawn="1"/>
        </p:nvSpPr>
        <p:spPr>
          <a:xfrm>
            <a:off x="4727674" y="6513582"/>
            <a:ext cx="2509739" cy="338554"/>
          </a:xfrm>
          <a:prstGeom prst="rect">
            <a:avLst/>
          </a:prstGeom>
          <a:noFill/>
        </p:spPr>
        <p:txBody>
          <a:bodyPr wrap="square" rtlCol="0">
            <a:spAutoFit/>
          </a:bodyPr>
          <a:lstStyle/>
          <a:p>
            <a:r>
              <a:rPr lang="en-US" sz="1600" b="1" i="0"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WEBSITE:</a:t>
            </a:r>
          </a:p>
        </p:txBody>
      </p:sp>
      <p:sp>
        <p:nvSpPr>
          <p:cNvPr id="12" name="Content Placeholder 11">
            <a:extLst>
              <a:ext uri="{FF2B5EF4-FFF2-40B4-BE49-F238E27FC236}">
                <a16:creationId xmlns:a16="http://schemas.microsoft.com/office/drawing/2014/main" id="{309802A8-3683-E94E-A3FC-12E46701D192}"/>
              </a:ext>
            </a:extLst>
          </p:cNvPr>
          <p:cNvSpPr>
            <a:spLocks noGrp="1"/>
          </p:cNvSpPr>
          <p:nvPr>
            <p:ph sz="quarter" idx="20" hasCustomPrompt="1"/>
          </p:nvPr>
        </p:nvSpPr>
        <p:spPr>
          <a:xfrm>
            <a:off x="4827588" y="5782331"/>
            <a:ext cx="2589212" cy="547566"/>
          </a:xfrm>
        </p:spPr>
        <p:txBody>
          <a:bodyPr>
            <a:noAutofit/>
          </a:bodyPr>
          <a:lstStyle>
            <a:lvl1pPr marL="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1pPr>
            <a:lvl2pPr marL="388620" indent="0">
              <a:buFont typeface="Arial" panose="020B0604020202020204" pitchFamily="34" charset="0"/>
              <a:buNone/>
              <a:defRPr sz="2000" b="0" i="0">
                <a:solidFill>
                  <a:schemeClr val="bg1"/>
                </a:solidFill>
                <a:latin typeface="Arial Narrow" panose="020B0604020202020204" pitchFamily="34" charset="0"/>
                <a:cs typeface="Arial Narrow" panose="020B0604020202020204" pitchFamily="34" charset="0"/>
              </a:defRPr>
            </a:lvl2pPr>
            <a:lvl3pPr marL="777240" indent="0">
              <a:buFont typeface="Arial" panose="020B0604020202020204" pitchFamily="34" charset="0"/>
              <a:buNone/>
              <a:defRPr sz="1600" b="0" i="0">
                <a:solidFill>
                  <a:schemeClr val="bg1"/>
                </a:solidFill>
                <a:latin typeface="Arial Narrow" panose="020B0604020202020204" pitchFamily="34" charset="0"/>
                <a:cs typeface="Arial Narrow" panose="020B0604020202020204" pitchFamily="34" charset="0"/>
              </a:defRPr>
            </a:lvl3pPr>
            <a:lvl4pPr marL="116586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4pPr>
            <a:lvl5pPr marL="155448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a:t>(XXX) XXX - XXXX</a:t>
            </a:r>
          </a:p>
          <a:p>
            <a:pPr lvl="0"/>
            <a:r>
              <a:rPr lang="en-US" err="1"/>
              <a:t>county@msue.msu.edu</a:t>
            </a:r>
            <a:endParaRPr lang="en-US"/>
          </a:p>
        </p:txBody>
      </p:sp>
      <p:sp>
        <p:nvSpPr>
          <p:cNvPr id="15" name="Content Placeholder 14">
            <a:extLst>
              <a:ext uri="{FF2B5EF4-FFF2-40B4-BE49-F238E27FC236}">
                <a16:creationId xmlns:a16="http://schemas.microsoft.com/office/drawing/2014/main" id="{D73307E0-6E9B-E240-8203-FF504AC53B58}"/>
              </a:ext>
            </a:extLst>
          </p:cNvPr>
          <p:cNvSpPr>
            <a:spLocks noGrp="1"/>
          </p:cNvSpPr>
          <p:nvPr>
            <p:ph sz="quarter" idx="21" hasCustomPrompt="1"/>
          </p:nvPr>
        </p:nvSpPr>
        <p:spPr>
          <a:xfrm>
            <a:off x="4827587" y="6859775"/>
            <a:ext cx="2661785" cy="488950"/>
          </a:xfrm>
        </p:spPr>
        <p:txBody>
          <a:bodyPr>
            <a:noAutofit/>
          </a:bodyPr>
          <a:lstStyle>
            <a:lvl1pPr marL="0" indent="0">
              <a:buNone/>
              <a:defRPr sz="1400" b="0" i="0">
                <a:solidFill>
                  <a:schemeClr val="bg1"/>
                </a:solidFill>
                <a:latin typeface="Arial Narrow" panose="020B0604020202020204" pitchFamily="34" charset="0"/>
                <a:cs typeface="Arial Narrow" panose="020B0604020202020204" pitchFamily="34" charset="0"/>
              </a:defRPr>
            </a:lvl1pPr>
            <a:lvl2pPr marL="388620" indent="0">
              <a:buNone/>
              <a:defRPr sz="1300" b="0" i="0">
                <a:solidFill>
                  <a:schemeClr val="bg1"/>
                </a:solidFill>
                <a:latin typeface="Arial Narrow" panose="020B0604020202020204" pitchFamily="34" charset="0"/>
                <a:cs typeface="Arial Narrow" panose="020B0604020202020204" pitchFamily="34" charset="0"/>
              </a:defRPr>
            </a:lvl2pPr>
            <a:lvl3pPr marL="777240" indent="0">
              <a:buNone/>
              <a:defRPr sz="1300" b="0" i="0">
                <a:solidFill>
                  <a:schemeClr val="bg1"/>
                </a:solidFill>
                <a:latin typeface="Arial Narrow" panose="020B0604020202020204" pitchFamily="34" charset="0"/>
                <a:cs typeface="Arial Narrow" panose="020B0604020202020204" pitchFamily="34" charset="0"/>
              </a:defRPr>
            </a:lvl3pPr>
            <a:lvl4pPr marL="1165860" indent="0">
              <a:buNone/>
              <a:defRPr sz="1300" b="0" i="0">
                <a:solidFill>
                  <a:schemeClr val="bg1"/>
                </a:solidFill>
                <a:latin typeface="Arial Narrow" panose="020B0604020202020204" pitchFamily="34" charset="0"/>
                <a:cs typeface="Arial Narrow" panose="020B0604020202020204" pitchFamily="34" charset="0"/>
              </a:defRPr>
            </a:lvl4pPr>
            <a:lvl5pPr marL="1554480" indent="0">
              <a:buNone/>
              <a:defRPr sz="1300" b="0" i="0">
                <a:solidFill>
                  <a:schemeClr val="bg1"/>
                </a:solidFill>
                <a:latin typeface="Arial Narrow" panose="020B0604020202020204" pitchFamily="34" charset="0"/>
                <a:cs typeface="Arial Narrow" panose="020B0604020202020204" pitchFamily="34" charset="0"/>
              </a:defRPr>
            </a:lvl5pPr>
          </a:lstStyle>
          <a:p>
            <a:pPr lvl="0"/>
            <a:r>
              <a:rPr lang="en-US" err="1"/>
              <a:t>msue.anr.msu.edu</a:t>
            </a:r>
            <a:r>
              <a:rPr lang="en-US"/>
              <a:t>/county/info/county</a:t>
            </a:r>
          </a:p>
        </p:txBody>
      </p:sp>
      <p:sp>
        <p:nvSpPr>
          <p:cNvPr id="11" name="Content Placeholder 10">
            <a:extLst>
              <a:ext uri="{FF2B5EF4-FFF2-40B4-BE49-F238E27FC236}">
                <a16:creationId xmlns:a16="http://schemas.microsoft.com/office/drawing/2014/main" id="{963BEAF1-076B-2542-B9B8-4FAE601EF0C0}"/>
              </a:ext>
            </a:extLst>
          </p:cNvPr>
          <p:cNvSpPr>
            <a:spLocks noGrp="1"/>
          </p:cNvSpPr>
          <p:nvPr>
            <p:ph sz="quarter" idx="22" hasCustomPrompt="1"/>
          </p:nvPr>
        </p:nvSpPr>
        <p:spPr>
          <a:xfrm>
            <a:off x="282575" y="6979690"/>
            <a:ext cx="4064000" cy="1100007"/>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1" i="0">
                <a:solidFill>
                  <a:srgbClr val="004432"/>
                </a:solidFill>
                <a:latin typeface="Arial Narrow" panose="020B0604020202020204" pitchFamily="34" charset="0"/>
                <a:cs typeface="Arial Narrow" panose="020B0604020202020204" pitchFamily="34" charset="0"/>
              </a:defRPr>
            </a:lvl1pPr>
            <a:lvl2pPr marL="388620" indent="0">
              <a:buNone/>
              <a:defRPr sz="1100" b="1" i="0">
                <a:solidFill>
                  <a:schemeClr val="bg1"/>
                </a:solidFill>
                <a:latin typeface="Arial Narrow" panose="020B0604020202020204" pitchFamily="34" charset="0"/>
                <a:cs typeface="Arial Narrow" panose="020B0604020202020204" pitchFamily="34" charset="0"/>
              </a:defRPr>
            </a:lvl2pPr>
            <a:lvl3pPr marL="777240" indent="0">
              <a:buNone/>
              <a:defRPr sz="1100" b="1" i="0">
                <a:solidFill>
                  <a:schemeClr val="bg1"/>
                </a:solidFill>
                <a:latin typeface="Arial Narrow" panose="020B0604020202020204" pitchFamily="34" charset="0"/>
                <a:cs typeface="Arial Narrow" panose="020B0604020202020204" pitchFamily="34" charset="0"/>
              </a:defRPr>
            </a:lvl3pPr>
            <a:lvl4pPr marL="1165860" indent="0">
              <a:buNone/>
              <a:defRPr sz="1100" b="1" i="0">
                <a:solidFill>
                  <a:schemeClr val="bg1"/>
                </a:solidFill>
                <a:latin typeface="Arial Narrow" panose="020B0604020202020204" pitchFamily="34" charset="0"/>
                <a:cs typeface="Arial Narrow" panose="020B0604020202020204" pitchFamily="34" charset="0"/>
              </a:defRPr>
            </a:lvl4pPr>
            <a:lvl5pPr marL="1554480" indent="0">
              <a:buNone/>
              <a:defRPr sz="1100" b="1" i="0">
                <a:solidFill>
                  <a:schemeClr val="bg1"/>
                </a:solidFill>
                <a:latin typeface="Arial Narrow" panose="020B0604020202020204" pitchFamily="34" charset="0"/>
                <a:cs typeface="Arial Narrow" panose="020B0604020202020204" pitchFamily="34" charset="0"/>
              </a:defRPr>
            </a:lvl5pPr>
          </a:lstStyle>
          <a:p>
            <a:pPr lvl="0"/>
            <a:r>
              <a:rPr lang="en-US"/>
              <a:t>EVENT  |  DATE  |  TIME  |  LOCATION</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EVENT  |  DATE  |  TIME  |  LOCATION</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EVENT  |  DATE  |  TIME  |  LOCATION</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EVENT  |  DATE  |  TIME  |  LOCATION</a:t>
            </a:r>
          </a:p>
          <a:p>
            <a:pPr lvl="0"/>
            <a:endParaRPr lang="en-US"/>
          </a:p>
        </p:txBody>
      </p:sp>
      <p:sp>
        <p:nvSpPr>
          <p:cNvPr id="4" name="Rectangle 3">
            <a:extLst>
              <a:ext uri="{FF2B5EF4-FFF2-40B4-BE49-F238E27FC236}">
                <a16:creationId xmlns:a16="http://schemas.microsoft.com/office/drawing/2014/main" id="{03095BC3-755D-FAF3-39A4-97148E5BF34B}"/>
              </a:ext>
            </a:extLst>
          </p:cNvPr>
          <p:cNvSpPr/>
          <p:nvPr userDrawn="1"/>
        </p:nvSpPr>
        <p:spPr>
          <a:xfrm>
            <a:off x="233972" y="6513582"/>
            <a:ext cx="4255478" cy="3275189"/>
          </a:xfrm>
          <a:prstGeom prst="rect">
            <a:avLst/>
          </a:prstGeom>
          <a:noFill/>
          <a:ln w="19050">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D9F5CFB7-231E-CD91-9EA4-BBF7F74A295C}"/>
              </a:ext>
            </a:extLst>
          </p:cNvPr>
          <p:cNvPicPr>
            <a:picLocks noChangeAspect="1"/>
          </p:cNvPicPr>
          <p:nvPr userDrawn="1"/>
        </p:nvPicPr>
        <p:blipFill rotWithShape="1">
          <a:blip r:embed="rId2">
            <a:alphaModFix amt="20000"/>
          </a:blip>
          <a:srcRect l="24180" t="21642" r="5331" b="62093"/>
          <a:stretch/>
        </p:blipFill>
        <p:spPr>
          <a:xfrm>
            <a:off x="174774" y="786009"/>
            <a:ext cx="7254911" cy="1498093"/>
          </a:xfrm>
          <a:prstGeom prst="rect">
            <a:avLst/>
          </a:prstGeom>
        </p:spPr>
      </p:pic>
      <p:pic>
        <p:nvPicPr>
          <p:cNvPr id="40" name="Picture 39" descr="Logo&#10;&#10;Description automatically generated with medium confidence">
            <a:extLst>
              <a:ext uri="{FF2B5EF4-FFF2-40B4-BE49-F238E27FC236}">
                <a16:creationId xmlns:a16="http://schemas.microsoft.com/office/drawing/2014/main" id="{F2405B17-5C2B-3745-A381-5DF29D99469D}"/>
              </a:ext>
            </a:extLst>
          </p:cNvPr>
          <p:cNvPicPr>
            <a:picLocks noChangeAspect="1"/>
          </p:cNvPicPr>
          <p:nvPr userDrawn="1"/>
        </p:nvPicPr>
        <p:blipFill>
          <a:blip r:embed="rId3"/>
          <a:stretch>
            <a:fillRect/>
          </a:stretch>
        </p:blipFill>
        <p:spPr>
          <a:xfrm>
            <a:off x="6046677" y="1305833"/>
            <a:ext cx="1663700" cy="1117600"/>
          </a:xfrm>
          <a:prstGeom prst="rect">
            <a:avLst/>
          </a:prstGeom>
        </p:spPr>
      </p:pic>
      <p:sp>
        <p:nvSpPr>
          <p:cNvPr id="44" name="Text Placeholder 43">
            <a:extLst>
              <a:ext uri="{FF2B5EF4-FFF2-40B4-BE49-F238E27FC236}">
                <a16:creationId xmlns:a16="http://schemas.microsoft.com/office/drawing/2014/main" id="{225A1728-9C7B-F44C-8C75-10F7FC4AA7B9}"/>
              </a:ext>
            </a:extLst>
          </p:cNvPr>
          <p:cNvSpPr>
            <a:spLocks noGrp="1"/>
          </p:cNvSpPr>
          <p:nvPr>
            <p:ph type="body" sz="quarter" idx="18" hasCustomPrompt="1"/>
          </p:nvPr>
        </p:nvSpPr>
        <p:spPr>
          <a:xfrm>
            <a:off x="593976" y="1710371"/>
            <a:ext cx="5523549" cy="377233"/>
          </a:xfrm>
        </p:spPr>
        <p:txBody>
          <a:bodyPr/>
          <a:lstStyle>
            <a:lvl1pPr marL="0" indent="0">
              <a:buNone/>
              <a:defRPr b="1" i="0">
                <a:solidFill>
                  <a:srgbClr val="5E5E5E"/>
                </a:solidFill>
                <a:latin typeface="Arial Narrow" panose="020B0604020202020204" pitchFamily="34" charset="0"/>
                <a:cs typeface="Arial Narrow" panose="020B0604020202020204" pitchFamily="34" charset="0"/>
              </a:defRPr>
            </a:lvl1pPr>
            <a:lvl2pPr marL="388620" indent="0">
              <a:buNone/>
              <a:defRPr b="1" i="0">
                <a:solidFill>
                  <a:schemeClr val="tx1"/>
                </a:solidFill>
                <a:latin typeface="Arial Narrow" panose="020B0604020202020204" pitchFamily="34" charset="0"/>
                <a:cs typeface="Arial Narrow" panose="020B0604020202020204" pitchFamily="34" charset="0"/>
              </a:defRPr>
            </a:lvl2pPr>
            <a:lvl3pPr marL="777240" indent="0">
              <a:buNone/>
              <a:defRPr b="1" i="0">
                <a:solidFill>
                  <a:schemeClr val="tx1"/>
                </a:solidFill>
                <a:latin typeface="Arial Narrow" panose="020B0604020202020204" pitchFamily="34" charset="0"/>
                <a:cs typeface="Arial Narrow" panose="020B0604020202020204" pitchFamily="34" charset="0"/>
              </a:defRPr>
            </a:lvl3pPr>
            <a:lvl4pPr marL="1165860" indent="0">
              <a:buNone/>
              <a:defRPr b="1" i="0">
                <a:solidFill>
                  <a:schemeClr val="tx1"/>
                </a:solidFill>
                <a:latin typeface="Arial Narrow" panose="020B0604020202020204" pitchFamily="34" charset="0"/>
                <a:cs typeface="Arial Narrow" panose="020B0604020202020204" pitchFamily="34" charset="0"/>
              </a:defRPr>
            </a:lvl4pPr>
            <a:lvl5pPr marL="1554480" indent="0">
              <a:buNone/>
              <a:defRPr b="1" i="0">
                <a:solidFill>
                  <a:schemeClr val="tx1"/>
                </a:solidFill>
                <a:latin typeface="Arial Narrow" panose="020B0604020202020204" pitchFamily="34" charset="0"/>
                <a:cs typeface="Arial Narrow" panose="020B0604020202020204" pitchFamily="34" charset="0"/>
              </a:defRPr>
            </a:lvl5pPr>
          </a:lstStyle>
          <a:p>
            <a:pPr lvl="0"/>
            <a:r>
              <a:rPr lang="en-US"/>
              <a:t>NAME OF COUNTY</a:t>
            </a:r>
          </a:p>
        </p:txBody>
      </p:sp>
      <p:sp>
        <p:nvSpPr>
          <p:cNvPr id="45" name="TextBox 44">
            <a:extLst>
              <a:ext uri="{FF2B5EF4-FFF2-40B4-BE49-F238E27FC236}">
                <a16:creationId xmlns:a16="http://schemas.microsoft.com/office/drawing/2014/main" id="{0765BB3D-6BDD-6647-A38A-22E9FE814D58}"/>
              </a:ext>
            </a:extLst>
          </p:cNvPr>
          <p:cNvSpPr txBox="1"/>
          <p:nvPr userDrawn="1"/>
        </p:nvSpPr>
        <p:spPr>
          <a:xfrm>
            <a:off x="432276" y="841484"/>
            <a:ext cx="5421854" cy="923330"/>
          </a:xfrm>
          <a:prstGeom prst="rect">
            <a:avLst/>
          </a:prstGeom>
          <a:noFill/>
        </p:spPr>
        <p:txBody>
          <a:bodyPr wrap="square" rtlCol="0">
            <a:spAutoFit/>
          </a:bodyPr>
          <a:lstStyle/>
          <a:p>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4-H</a:t>
            </a:r>
            <a:r>
              <a:rPr lang="en-US" sz="5300" b="1" i="0" spc="-300" dirty="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Family</a:t>
            </a:r>
            <a:r>
              <a:rPr lang="en-US" sz="5300" b="1" i="0" spc="-300" dirty="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News</a:t>
            </a:r>
          </a:p>
        </p:txBody>
      </p:sp>
      <p:sp>
        <p:nvSpPr>
          <p:cNvPr id="7" name="Rectangle 6">
            <a:extLst>
              <a:ext uri="{FF2B5EF4-FFF2-40B4-BE49-F238E27FC236}">
                <a16:creationId xmlns:a16="http://schemas.microsoft.com/office/drawing/2014/main" id="{E2CEFAB0-8460-5548-9F7A-4A56F7694828}"/>
              </a:ext>
            </a:extLst>
          </p:cNvPr>
          <p:cNvSpPr/>
          <p:nvPr userDrawn="1"/>
        </p:nvSpPr>
        <p:spPr>
          <a:xfrm>
            <a:off x="234462" y="269629"/>
            <a:ext cx="7254911" cy="564425"/>
          </a:xfrm>
          <a:prstGeom prst="rect">
            <a:avLst/>
          </a:prstGeom>
          <a:noFill/>
          <a:ln w="19050">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73732E5-1C05-DD4F-B4CF-BFAFA7493EBB}"/>
              </a:ext>
            </a:extLst>
          </p:cNvPr>
          <p:cNvPicPr>
            <a:picLocks noChangeAspect="1"/>
          </p:cNvPicPr>
          <p:nvPr userDrawn="1"/>
        </p:nvPicPr>
        <p:blipFill>
          <a:blip r:embed="rId4"/>
          <a:stretch>
            <a:fillRect/>
          </a:stretch>
        </p:blipFill>
        <p:spPr>
          <a:xfrm>
            <a:off x="6995160" y="410156"/>
            <a:ext cx="242888" cy="283369"/>
          </a:xfrm>
          <a:prstGeom prst="rect">
            <a:avLst/>
          </a:prstGeom>
        </p:spPr>
      </p:pic>
      <p:pic>
        <p:nvPicPr>
          <p:cNvPr id="8" name="Picture 7">
            <a:extLst>
              <a:ext uri="{FF2B5EF4-FFF2-40B4-BE49-F238E27FC236}">
                <a16:creationId xmlns:a16="http://schemas.microsoft.com/office/drawing/2014/main" id="{804B3426-9FA8-CE4B-8BB2-482033D73C81}"/>
              </a:ext>
            </a:extLst>
          </p:cNvPr>
          <p:cNvPicPr>
            <a:picLocks noChangeAspect="1"/>
          </p:cNvPicPr>
          <p:nvPr userDrawn="1"/>
        </p:nvPicPr>
        <p:blipFill>
          <a:blip r:embed="rId5"/>
          <a:stretch>
            <a:fillRect/>
          </a:stretch>
        </p:blipFill>
        <p:spPr>
          <a:xfrm>
            <a:off x="459402" y="395165"/>
            <a:ext cx="2185988" cy="283369"/>
          </a:xfrm>
          <a:prstGeom prst="rect">
            <a:avLst/>
          </a:prstGeom>
        </p:spPr>
      </p:pic>
      <p:sp>
        <p:nvSpPr>
          <p:cNvPr id="13" name="Content Placeholder 12">
            <a:extLst>
              <a:ext uri="{FF2B5EF4-FFF2-40B4-BE49-F238E27FC236}">
                <a16:creationId xmlns:a16="http://schemas.microsoft.com/office/drawing/2014/main" id="{214C2797-1CF5-8689-F46A-B31D8B0F097C}"/>
              </a:ext>
            </a:extLst>
          </p:cNvPr>
          <p:cNvSpPr>
            <a:spLocks noGrp="1"/>
          </p:cNvSpPr>
          <p:nvPr>
            <p:ph sz="quarter" idx="23" hasCustomPrompt="1"/>
          </p:nvPr>
        </p:nvSpPr>
        <p:spPr>
          <a:xfrm>
            <a:off x="5521510" y="919283"/>
            <a:ext cx="1965325" cy="317188"/>
          </a:xfrm>
        </p:spPr>
        <p:txBody>
          <a:bodyPr>
            <a:noAutofit/>
          </a:bodyPr>
          <a:lstStyle>
            <a:lvl1pPr marL="0" indent="0" algn="r">
              <a:buNone/>
              <a:defRPr sz="1600" b="1">
                <a:solidFill>
                  <a:srgbClr val="5E5E5E"/>
                </a:solidFill>
                <a:latin typeface="Arial" panose="020B0604020202020204" pitchFamily="34" charset="0"/>
                <a:cs typeface="Arial" panose="020B0604020202020204" pitchFamily="34" charset="0"/>
              </a:defRPr>
            </a:lvl1pPr>
            <a:lvl2pPr marL="388620" indent="0">
              <a:buNone/>
              <a:defRPr sz="1600">
                <a:latin typeface="Arial" panose="020B0604020202020204" pitchFamily="34" charset="0"/>
                <a:cs typeface="Arial" panose="020B0604020202020204" pitchFamily="34" charset="0"/>
              </a:defRPr>
            </a:lvl2pPr>
            <a:lvl3pPr marL="777240" indent="0">
              <a:buNone/>
              <a:defRPr sz="1200">
                <a:latin typeface="Arial" panose="020B0604020202020204" pitchFamily="34" charset="0"/>
                <a:cs typeface="Arial" panose="020B0604020202020204" pitchFamily="34" charset="0"/>
              </a:defRPr>
            </a:lvl3pPr>
            <a:lvl4pPr marL="1165860" indent="0">
              <a:buNone/>
              <a:defRPr sz="1100">
                <a:latin typeface="Arial" panose="020B0604020202020204" pitchFamily="34" charset="0"/>
                <a:cs typeface="Arial" panose="020B0604020202020204" pitchFamily="34" charset="0"/>
              </a:defRPr>
            </a:lvl4pPr>
            <a:lvl5pPr marL="1554480" indent="0">
              <a:buNone/>
              <a:defRPr sz="1100">
                <a:latin typeface="Arial" panose="020B0604020202020204" pitchFamily="34" charset="0"/>
                <a:cs typeface="Arial" panose="020B0604020202020204" pitchFamily="34" charset="0"/>
              </a:defRPr>
            </a:lvl5pPr>
          </a:lstStyle>
          <a:p>
            <a:pPr lvl="0"/>
            <a:r>
              <a:rPr lang="en-US"/>
              <a:t>May 2022</a:t>
            </a:r>
          </a:p>
        </p:txBody>
      </p:sp>
      <p:sp>
        <p:nvSpPr>
          <p:cNvPr id="2" name="Rectangle 1">
            <a:extLst>
              <a:ext uri="{FF2B5EF4-FFF2-40B4-BE49-F238E27FC236}">
                <a16:creationId xmlns:a16="http://schemas.microsoft.com/office/drawing/2014/main" id="{C44006BD-FB0E-60B0-172B-174ECE367077}"/>
              </a:ext>
            </a:extLst>
          </p:cNvPr>
          <p:cNvSpPr/>
          <p:nvPr userDrawn="1"/>
        </p:nvSpPr>
        <p:spPr>
          <a:xfrm>
            <a:off x="217043" y="29139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80556F3-06D6-2CEF-9750-8980FAB01F12}"/>
              </a:ext>
            </a:extLst>
          </p:cNvPr>
          <p:cNvPicPr>
            <a:picLocks noChangeAspect="1"/>
          </p:cNvPicPr>
          <p:nvPr userDrawn="1"/>
        </p:nvPicPr>
        <p:blipFill>
          <a:blip r:embed="rId4"/>
          <a:stretch>
            <a:fillRect/>
          </a:stretch>
        </p:blipFill>
        <p:spPr>
          <a:xfrm>
            <a:off x="6977741" y="431926"/>
            <a:ext cx="242888" cy="283369"/>
          </a:xfrm>
          <a:prstGeom prst="rect">
            <a:avLst/>
          </a:prstGeom>
        </p:spPr>
      </p:pic>
      <p:sp>
        <p:nvSpPr>
          <p:cNvPr id="19" name="Triangle 12">
            <a:extLst>
              <a:ext uri="{FF2B5EF4-FFF2-40B4-BE49-F238E27FC236}">
                <a16:creationId xmlns:a16="http://schemas.microsoft.com/office/drawing/2014/main" id="{105BED2B-94E9-43FD-AF2A-582DED68D525}"/>
              </a:ext>
            </a:extLst>
          </p:cNvPr>
          <p:cNvSpPr/>
          <p:nvPr userDrawn="1"/>
        </p:nvSpPr>
        <p:spPr>
          <a:xfrm rot="10800000">
            <a:off x="516933" y="67045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5407DFD9-5D40-E5A4-FB68-299867A92F9B}"/>
              </a:ext>
            </a:extLst>
          </p:cNvPr>
          <p:cNvPicPr>
            <a:picLocks noChangeAspect="1"/>
          </p:cNvPicPr>
          <p:nvPr userDrawn="1"/>
        </p:nvPicPr>
        <p:blipFill>
          <a:blip r:embed="rId5"/>
          <a:stretch>
            <a:fillRect/>
          </a:stretch>
        </p:blipFill>
        <p:spPr>
          <a:xfrm>
            <a:off x="441983" y="416935"/>
            <a:ext cx="2185988" cy="283369"/>
          </a:xfrm>
          <a:prstGeom prst="rect">
            <a:avLst/>
          </a:prstGeom>
        </p:spPr>
      </p:pic>
    </p:spTree>
    <p:extLst>
      <p:ext uri="{BB962C8B-B14F-4D97-AF65-F5344CB8AC3E}">
        <p14:creationId xmlns:p14="http://schemas.microsoft.com/office/powerpoint/2010/main" val="123771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descr="A group of people sitting around a table with flags&#10;&#10;Description automatically generated with medium confidence">
            <a:extLst>
              <a:ext uri="{FF2B5EF4-FFF2-40B4-BE49-F238E27FC236}">
                <a16:creationId xmlns:a16="http://schemas.microsoft.com/office/drawing/2014/main" id="{4AAB52B2-8645-3F4D-B6BA-61ED7D62F6FA}"/>
              </a:ext>
            </a:extLst>
          </p:cNvPr>
          <p:cNvPicPr>
            <a:picLocks noChangeAspect="1"/>
          </p:cNvPicPr>
          <p:nvPr userDrawn="1"/>
        </p:nvPicPr>
        <p:blipFill>
          <a:blip r:embed="rId2"/>
          <a:stretch>
            <a:fillRect/>
          </a:stretch>
        </p:blipFill>
        <p:spPr>
          <a:xfrm>
            <a:off x="2222500" y="8254635"/>
            <a:ext cx="5265738" cy="1469086"/>
          </a:xfrm>
          <a:prstGeom prst="rect">
            <a:avLst/>
          </a:prstGeom>
        </p:spPr>
      </p:pic>
      <p:sp>
        <p:nvSpPr>
          <p:cNvPr id="21" name="Text Placeholder 2">
            <a:extLst>
              <a:ext uri="{FF2B5EF4-FFF2-40B4-BE49-F238E27FC236}">
                <a16:creationId xmlns:a16="http://schemas.microsoft.com/office/drawing/2014/main" id="{C4F3B642-E3AD-5048-981E-ACE30040140E}"/>
              </a:ext>
            </a:extLst>
          </p:cNvPr>
          <p:cNvSpPr>
            <a:spLocks noGrp="1"/>
          </p:cNvSpPr>
          <p:nvPr>
            <p:ph type="body" sz="quarter" idx="22" hasCustomPrompt="1"/>
          </p:nvPr>
        </p:nvSpPr>
        <p:spPr>
          <a:xfrm>
            <a:off x="2228299" y="1728188"/>
            <a:ext cx="5265738" cy="6380144"/>
          </a:xfrm>
        </p:spPr>
        <p:txBody>
          <a:bodyPr>
            <a:normAutofit/>
          </a:bodyPr>
          <a:lstStyle>
            <a:lvl1pPr marL="0" indent="0">
              <a:buNone/>
              <a:defRPr sz="1200" b="0" i="0">
                <a:latin typeface="Arial Narrow" panose="020B0604020202020204" pitchFamily="34" charset="0"/>
                <a:cs typeface="Arial Narrow" panose="020B0604020202020204" pitchFamily="34" charset="0"/>
              </a:defRPr>
            </a:lvl1pPr>
            <a:lvl2pPr marL="388620" indent="0">
              <a:buNone/>
              <a:defRPr sz="1200" b="0" i="0">
                <a:latin typeface="Arial Narrow" panose="020B0604020202020204" pitchFamily="34" charset="0"/>
                <a:cs typeface="Arial Narrow" panose="020B0604020202020204" pitchFamily="34" charset="0"/>
              </a:defRPr>
            </a:lvl2pPr>
            <a:lvl3pPr marL="777240" indent="0">
              <a:buNone/>
              <a:defRPr sz="1200" b="0" i="0">
                <a:latin typeface="Arial Narrow" panose="020B0604020202020204" pitchFamily="34" charset="0"/>
                <a:cs typeface="Arial Narrow" panose="020B0604020202020204" pitchFamily="34" charset="0"/>
              </a:defRPr>
            </a:lvl3pPr>
            <a:lvl4pPr marL="1165860" indent="0">
              <a:buNone/>
              <a:defRPr sz="1200" b="0" i="0">
                <a:latin typeface="Arial Narrow" panose="020B0604020202020204" pitchFamily="34" charset="0"/>
                <a:cs typeface="Arial Narrow" panose="020B0604020202020204" pitchFamily="34" charset="0"/>
              </a:defRPr>
            </a:lvl4pPr>
            <a:lvl5pPr marL="1554480" indent="0">
              <a:buNone/>
              <a:defRPr sz="1200" b="0" i="0">
                <a:latin typeface="Arial Narrow" panose="020B0604020202020204" pitchFamily="34" charset="0"/>
                <a:cs typeface="Arial Narrow" panose="020B0604020202020204" pitchFamily="34" charset="0"/>
              </a:defRPr>
            </a:lvl5pPr>
          </a:lstStyle>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endParaRPr lang="en-US"/>
          </a:p>
          <a:p>
            <a:pPr lvl="0"/>
            <a:endParaRPr lang="en-US"/>
          </a:p>
          <a:p>
            <a:pPr lvl="0"/>
            <a:endParaRPr lang="en-US"/>
          </a:p>
          <a:p>
            <a:pPr lvl="0"/>
            <a:endParaRPr lang="en-US"/>
          </a:p>
        </p:txBody>
      </p:sp>
      <p:sp>
        <p:nvSpPr>
          <p:cNvPr id="22" name="Rectangle 21">
            <a:extLst>
              <a:ext uri="{FF2B5EF4-FFF2-40B4-BE49-F238E27FC236}">
                <a16:creationId xmlns:a16="http://schemas.microsoft.com/office/drawing/2014/main" id="{EC9275E3-23ED-1B45-AF34-5B21DDA6DBC5}"/>
              </a:ext>
            </a:extLst>
          </p:cNvPr>
          <p:cNvSpPr/>
          <p:nvPr userDrawn="1"/>
        </p:nvSpPr>
        <p:spPr>
          <a:xfrm>
            <a:off x="233327" y="1618645"/>
            <a:ext cx="1880286" cy="8135192"/>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A20AF5C9-ADCD-8742-A227-059341CF4E14}"/>
              </a:ext>
            </a:extLst>
          </p:cNvPr>
          <p:cNvSpPr>
            <a:spLocks noGrp="1"/>
          </p:cNvSpPr>
          <p:nvPr>
            <p:ph type="body" sz="quarter" idx="23" hasCustomPrompt="1"/>
          </p:nvPr>
        </p:nvSpPr>
        <p:spPr>
          <a:xfrm>
            <a:off x="233326" y="1728188"/>
            <a:ext cx="1880287" cy="374754"/>
          </a:xfrm>
        </p:spPr>
        <p:txBody>
          <a:bodyPr>
            <a:noAutofit/>
          </a:bodyPr>
          <a:lstStyle>
            <a:lvl1pPr marL="0" indent="0" algn="ctr">
              <a:buNone/>
              <a:defRPr sz="1800" b="1" i="0">
                <a:solidFill>
                  <a:schemeClr val="bg1"/>
                </a:solidFill>
                <a:latin typeface="Arial Narrow" panose="020B0604020202020204" pitchFamily="34" charset="0"/>
                <a:cs typeface="Arial Narrow" panose="020B0604020202020204" pitchFamily="34" charset="0"/>
              </a:defRPr>
            </a:lvl1pPr>
            <a:lvl2pPr marL="388620" indent="0">
              <a:buNone/>
              <a:defRPr b="0" i="0">
                <a:solidFill>
                  <a:schemeClr val="bg1"/>
                </a:solidFill>
                <a:latin typeface="Arial Narrow" panose="020B0604020202020204" pitchFamily="34" charset="0"/>
                <a:cs typeface="Arial Narrow" panose="020B0604020202020204" pitchFamily="34" charset="0"/>
              </a:defRPr>
            </a:lvl2pPr>
            <a:lvl3pPr marL="777240" indent="0">
              <a:buNone/>
              <a:defRPr b="0" i="0">
                <a:solidFill>
                  <a:schemeClr val="bg1"/>
                </a:solidFill>
                <a:latin typeface="Arial Narrow" panose="020B0604020202020204" pitchFamily="34" charset="0"/>
                <a:cs typeface="Arial Narrow" panose="020B0604020202020204" pitchFamily="34" charset="0"/>
              </a:defRPr>
            </a:lvl3pPr>
            <a:lvl4pPr marL="1165860" indent="0">
              <a:buNone/>
              <a:defRPr b="0" i="0">
                <a:solidFill>
                  <a:schemeClr val="bg1"/>
                </a:solidFill>
                <a:latin typeface="Arial Narrow" panose="020B0604020202020204" pitchFamily="34" charset="0"/>
                <a:cs typeface="Arial Narrow" panose="020B0604020202020204" pitchFamily="34" charset="0"/>
              </a:defRPr>
            </a:lvl4pPr>
          </a:lstStyle>
          <a:p>
            <a:pPr lvl="0"/>
            <a:r>
              <a:rPr lang="en-US"/>
              <a:t>SAMPLE SIDEBAR</a:t>
            </a:r>
          </a:p>
        </p:txBody>
      </p:sp>
      <p:sp>
        <p:nvSpPr>
          <p:cNvPr id="6" name="Text Placeholder 5">
            <a:extLst>
              <a:ext uri="{FF2B5EF4-FFF2-40B4-BE49-F238E27FC236}">
                <a16:creationId xmlns:a16="http://schemas.microsoft.com/office/drawing/2014/main" id="{6036E667-E44E-D74F-AB67-68D54EEB4F10}"/>
              </a:ext>
            </a:extLst>
          </p:cNvPr>
          <p:cNvSpPr>
            <a:spLocks noGrp="1"/>
          </p:cNvSpPr>
          <p:nvPr>
            <p:ph type="body" sz="quarter" idx="24" hasCustomPrompt="1"/>
          </p:nvPr>
        </p:nvSpPr>
        <p:spPr>
          <a:xfrm>
            <a:off x="419032" y="2273863"/>
            <a:ext cx="1535112" cy="3623354"/>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800" b="0" i="0">
                <a:solidFill>
                  <a:schemeClr val="bg1"/>
                </a:solidFill>
                <a:latin typeface="Arial Narrow" panose="020B0604020202020204" pitchFamily="34" charset="0"/>
                <a:cs typeface="Arial Narrow" panose="020B0604020202020204" pitchFamily="34" charset="0"/>
              </a:defRPr>
            </a:lvl2pPr>
            <a:lvl3pPr marL="777240" indent="0">
              <a:buNone/>
              <a:defRPr sz="1400" b="0" i="0">
                <a:solidFill>
                  <a:schemeClr val="bg1"/>
                </a:solidFill>
                <a:latin typeface="Arial Narrow" panose="020B0604020202020204" pitchFamily="34" charset="0"/>
                <a:cs typeface="Arial Narrow" panose="020B0604020202020204" pitchFamily="34" charset="0"/>
              </a:defRPr>
            </a:lvl3pPr>
            <a:lvl4pPr marL="1165860" indent="0">
              <a:buNone/>
              <a:defRPr sz="1200" b="0" i="0">
                <a:solidFill>
                  <a:schemeClr val="bg1"/>
                </a:solidFill>
                <a:latin typeface="Arial Narrow" panose="020B0604020202020204" pitchFamily="34" charset="0"/>
                <a:cs typeface="Arial Narrow" panose="020B0604020202020204" pitchFamily="34" charset="0"/>
              </a:defRPr>
            </a:lvl4pPr>
            <a:lvl5pPr marL="1554480" indent="0">
              <a:buNone/>
              <a:defRPr sz="12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What is it about?</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endParaRPr lang="en-US"/>
          </a:p>
          <a:p>
            <a:pPr lvl="0"/>
            <a:endParaRPr lang="en-US"/>
          </a:p>
        </p:txBody>
      </p:sp>
      <p:sp>
        <p:nvSpPr>
          <p:cNvPr id="27" name="Text Placeholder 5">
            <a:extLst>
              <a:ext uri="{FF2B5EF4-FFF2-40B4-BE49-F238E27FC236}">
                <a16:creationId xmlns:a16="http://schemas.microsoft.com/office/drawing/2014/main" id="{204ED2A8-BFFD-7449-8523-C542F9619945}"/>
              </a:ext>
            </a:extLst>
          </p:cNvPr>
          <p:cNvSpPr>
            <a:spLocks noGrp="1"/>
          </p:cNvSpPr>
          <p:nvPr>
            <p:ph type="body" sz="quarter" idx="25" hasCustomPrompt="1"/>
          </p:nvPr>
        </p:nvSpPr>
        <p:spPr>
          <a:xfrm>
            <a:off x="419032" y="6013850"/>
            <a:ext cx="1535112" cy="3623354"/>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800" b="0" i="0">
                <a:solidFill>
                  <a:schemeClr val="bg1"/>
                </a:solidFill>
                <a:latin typeface="Arial Narrow" panose="020B0604020202020204" pitchFamily="34" charset="0"/>
                <a:cs typeface="Arial Narrow" panose="020B0604020202020204" pitchFamily="34" charset="0"/>
              </a:defRPr>
            </a:lvl2pPr>
            <a:lvl3pPr marL="777240" indent="0">
              <a:buNone/>
              <a:defRPr sz="1400" b="0" i="0">
                <a:solidFill>
                  <a:schemeClr val="bg1"/>
                </a:solidFill>
                <a:latin typeface="Arial Narrow" panose="020B0604020202020204" pitchFamily="34" charset="0"/>
                <a:cs typeface="Arial Narrow" panose="020B0604020202020204" pitchFamily="34" charset="0"/>
              </a:defRPr>
            </a:lvl3pPr>
            <a:lvl4pPr marL="1165860" indent="0">
              <a:buNone/>
              <a:defRPr sz="1200" b="0" i="0">
                <a:solidFill>
                  <a:schemeClr val="bg1"/>
                </a:solidFill>
                <a:latin typeface="Arial Narrow" panose="020B0604020202020204" pitchFamily="34" charset="0"/>
                <a:cs typeface="Arial Narrow" panose="020B0604020202020204" pitchFamily="34" charset="0"/>
              </a:defRPr>
            </a:lvl4pPr>
            <a:lvl5pPr marL="1554480" indent="0">
              <a:buNone/>
              <a:defRPr sz="12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What is it about?</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endParaRPr lang="en-US"/>
          </a:p>
          <a:p>
            <a:pPr lvl="0"/>
            <a:endParaRPr lang="en-US"/>
          </a:p>
        </p:txBody>
      </p:sp>
      <p:pic>
        <p:nvPicPr>
          <p:cNvPr id="16" name="Picture 15">
            <a:extLst>
              <a:ext uri="{FF2B5EF4-FFF2-40B4-BE49-F238E27FC236}">
                <a16:creationId xmlns:a16="http://schemas.microsoft.com/office/drawing/2014/main" id="{F65F10BC-0EBB-190A-696C-0631B3FD78F9}"/>
              </a:ext>
            </a:extLst>
          </p:cNvPr>
          <p:cNvPicPr>
            <a:picLocks noChangeAspect="1"/>
          </p:cNvPicPr>
          <p:nvPr userDrawn="1"/>
        </p:nvPicPr>
        <p:blipFill rotWithShape="1">
          <a:blip r:embed="rId3">
            <a:alphaModFix amt="20000"/>
          </a:blip>
          <a:srcRect l="24180" t="21642" r="5331" b="69886"/>
          <a:stretch/>
        </p:blipFill>
        <p:spPr>
          <a:xfrm>
            <a:off x="231924" y="776944"/>
            <a:ext cx="7254911" cy="780324"/>
          </a:xfrm>
          <a:prstGeom prst="rect">
            <a:avLst/>
          </a:prstGeom>
        </p:spPr>
      </p:pic>
      <p:sp>
        <p:nvSpPr>
          <p:cNvPr id="29" name="TextBox 28">
            <a:extLst>
              <a:ext uri="{FF2B5EF4-FFF2-40B4-BE49-F238E27FC236}">
                <a16:creationId xmlns:a16="http://schemas.microsoft.com/office/drawing/2014/main" id="{DDED9458-577D-0A47-A07E-41CA8C590614}"/>
              </a:ext>
            </a:extLst>
          </p:cNvPr>
          <p:cNvSpPr txBox="1"/>
          <p:nvPr userDrawn="1"/>
        </p:nvSpPr>
        <p:spPr>
          <a:xfrm>
            <a:off x="614560" y="897585"/>
            <a:ext cx="6872275"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STATEWIDE CALENDAR OF EVENTS</a:t>
            </a:r>
          </a:p>
        </p:txBody>
      </p:sp>
      <p:sp>
        <p:nvSpPr>
          <p:cNvPr id="11" name="Rectangle 10">
            <a:extLst>
              <a:ext uri="{FF2B5EF4-FFF2-40B4-BE49-F238E27FC236}">
                <a16:creationId xmlns:a16="http://schemas.microsoft.com/office/drawing/2014/main" id="{126C9E7C-9046-BB43-ADB7-94ABE8727051}"/>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729DF0C-327F-244E-A75E-383146F3E465}"/>
              </a:ext>
            </a:extLst>
          </p:cNvPr>
          <p:cNvPicPr>
            <a:picLocks noChangeAspect="1"/>
          </p:cNvPicPr>
          <p:nvPr userDrawn="1"/>
        </p:nvPicPr>
        <p:blipFill>
          <a:blip r:embed="rId4"/>
          <a:stretch>
            <a:fillRect/>
          </a:stretch>
        </p:blipFill>
        <p:spPr>
          <a:xfrm>
            <a:off x="6995160" y="410156"/>
            <a:ext cx="242888" cy="283369"/>
          </a:xfrm>
          <a:prstGeom prst="rect">
            <a:avLst/>
          </a:prstGeom>
        </p:spPr>
      </p:pic>
      <p:sp>
        <p:nvSpPr>
          <p:cNvPr id="13" name="Triangle 12">
            <a:extLst>
              <a:ext uri="{FF2B5EF4-FFF2-40B4-BE49-F238E27FC236}">
                <a16:creationId xmlns:a16="http://schemas.microsoft.com/office/drawing/2014/main" id="{5EDD3704-1ABC-0E4B-ADA6-D5E01C481ABE}"/>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743B5C7D-30D3-2C4C-97CF-D70869F36679}"/>
              </a:ext>
            </a:extLst>
          </p:cNvPr>
          <p:cNvPicPr>
            <a:picLocks noChangeAspect="1"/>
          </p:cNvPicPr>
          <p:nvPr userDrawn="1"/>
        </p:nvPicPr>
        <p:blipFill>
          <a:blip r:embed="rId5"/>
          <a:stretch>
            <a:fillRect/>
          </a:stretch>
        </p:blipFill>
        <p:spPr>
          <a:xfrm>
            <a:off x="459402" y="395165"/>
            <a:ext cx="2185988" cy="283369"/>
          </a:xfrm>
          <a:prstGeom prst="rect">
            <a:avLst/>
          </a:prstGeom>
        </p:spPr>
      </p:pic>
    </p:spTree>
    <p:extLst>
      <p:ext uri="{BB962C8B-B14F-4D97-AF65-F5344CB8AC3E}">
        <p14:creationId xmlns:p14="http://schemas.microsoft.com/office/powerpoint/2010/main" val="2128820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E0624A6-E7C8-CA07-D907-76A708711FA5}"/>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8" name="Rectangle 7">
            <a:extLst>
              <a:ext uri="{FF2B5EF4-FFF2-40B4-BE49-F238E27FC236}">
                <a16:creationId xmlns:a16="http://schemas.microsoft.com/office/drawing/2014/main" id="{11FC0C44-E890-C249-B21B-01D7439DDC41}"/>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5683CD4-0F7F-EF47-A6AF-1B9A0C7EF232}"/>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10" name="Triangle 9">
            <a:extLst>
              <a:ext uri="{FF2B5EF4-FFF2-40B4-BE49-F238E27FC236}">
                <a16:creationId xmlns:a16="http://schemas.microsoft.com/office/drawing/2014/main" id="{62C95256-CD46-C54D-8ADE-37A98B198145}"/>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90CCC68-803A-2447-BEE2-0C949C16A58B}"/>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3" name="Text Placeholder 13">
            <a:extLst>
              <a:ext uri="{FF2B5EF4-FFF2-40B4-BE49-F238E27FC236}">
                <a16:creationId xmlns:a16="http://schemas.microsoft.com/office/drawing/2014/main" id="{CE4C9D7A-163A-B64D-8D9E-1478BBF10BD1}"/>
              </a:ext>
            </a:extLst>
          </p:cNvPr>
          <p:cNvSpPr>
            <a:spLocks noGrp="1"/>
          </p:cNvSpPr>
          <p:nvPr>
            <p:ph type="body" sz="quarter" idx="13" hasCustomPrompt="1"/>
          </p:nvPr>
        </p:nvSpPr>
        <p:spPr>
          <a:xfrm>
            <a:off x="234461" y="1656124"/>
            <a:ext cx="7254424" cy="319949"/>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NEWS ARTICLE HEADLINE</a:t>
            </a:r>
          </a:p>
        </p:txBody>
      </p:sp>
      <p:sp>
        <p:nvSpPr>
          <p:cNvPr id="18" name="Picture Placeholder 17">
            <a:extLst>
              <a:ext uri="{FF2B5EF4-FFF2-40B4-BE49-F238E27FC236}">
                <a16:creationId xmlns:a16="http://schemas.microsoft.com/office/drawing/2014/main" id="{98210ABF-463D-E642-82D3-E8A3E00089AB}"/>
              </a:ext>
            </a:extLst>
          </p:cNvPr>
          <p:cNvSpPr>
            <a:spLocks noGrp="1"/>
          </p:cNvSpPr>
          <p:nvPr>
            <p:ph type="pic" sz="quarter" idx="19" hasCustomPrompt="1"/>
          </p:nvPr>
        </p:nvSpPr>
        <p:spPr>
          <a:xfrm>
            <a:off x="237966" y="2072512"/>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20" name="Text Placeholder 19">
            <a:extLst>
              <a:ext uri="{FF2B5EF4-FFF2-40B4-BE49-F238E27FC236}">
                <a16:creationId xmlns:a16="http://schemas.microsoft.com/office/drawing/2014/main" id="{3ED3A96C-146D-0A4E-9692-E4D7E998FC44}"/>
              </a:ext>
            </a:extLst>
          </p:cNvPr>
          <p:cNvSpPr>
            <a:spLocks noGrp="1"/>
          </p:cNvSpPr>
          <p:nvPr>
            <p:ph type="body" sz="quarter" idx="20" hasCustomPrompt="1"/>
          </p:nvPr>
        </p:nvSpPr>
        <p:spPr>
          <a:xfrm>
            <a:off x="3182112" y="2072511"/>
            <a:ext cx="4352321"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22" name="Text Placeholder 13">
            <a:extLst>
              <a:ext uri="{FF2B5EF4-FFF2-40B4-BE49-F238E27FC236}">
                <a16:creationId xmlns:a16="http://schemas.microsoft.com/office/drawing/2014/main" id="{1428324C-21CC-E94B-BDA6-A412AA62368D}"/>
              </a:ext>
            </a:extLst>
          </p:cNvPr>
          <p:cNvSpPr>
            <a:spLocks noGrp="1"/>
          </p:cNvSpPr>
          <p:nvPr>
            <p:ph type="body" sz="quarter" idx="21" hasCustomPrompt="1"/>
          </p:nvPr>
        </p:nvSpPr>
        <p:spPr>
          <a:xfrm>
            <a:off x="234461" y="4362253"/>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NEWS ARTICLE HEADLINE</a:t>
            </a:r>
          </a:p>
        </p:txBody>
      </p:sp>
      <p:sp>
        <p:nvSpPr>
          <p:cNvPr id="24" name="Text Placeholder 19">
            <a:extLst>
              <a:ext uri="{FF2B5EF4-FFF2-40B4-BE49-F238E27FC236}">
                <a16:creationId xmlns:a16="http://schemas.microsoft.com/office/drawing/2014/main" id="{274538EE-AAE1-024F-94F4-0CE963C00305}"/>
              </a:ext>
            </a:extLst>
          </p:cNvPr>
          <p:cNvSpPr>
            <a:spLocks noGrp="1"/>
          </p:cNvSpPr>
          <p:nvPr>
            <p:ph type="body" sz="quarter" idx="23" hasCustomPrompt="1"/>
          </p:nvPr>
        </p:nvSpPr>
        <p:spPr>
          <a:xfrm>
            <a:off x="3182112" y="4802512"/>
            <a:ext cx="4352321"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25" name="Text Placeholder 13">
            <a:extLst>
              <a:ext uri="{FF2B5EF4-FFF2-40B4-BE49-F238E27FC236}">
                <a16:creationId xmlns:a16="http://schemas.microsoft.com/office/drawing/2014/main" id="{D79277B8-067F-5340-9360-088848EC05DE}"/>
              </a:ext>
            </a:extLst>
          </p:cNvPr>
          <p:cNvSpPr>
            <a:spLocks noGrp="1"/>
          </p:cNvSpPr>
          <p:nvPr>
            <p:ph type="body" sz="quarter" idx="24" hasCustomPrompt="1"/>
          </p:nvPr>
        </p:nvSpPr>
        <p:spPr>
          <a:xfrm>
            <a:off x="234461" y="7089154"/>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NEWS ARTICLE HEADLINE</a:t>
            </a:r>
          </a:p>
        </p:txBody>
      </p:sp>
      <p:sp>
        <p:nvSpPr>
          <p:cNvPr id="28" name="Picture Placeholder 17">
            <a:extLst>
              <a:ext uri="{FF2B5EF4-FFF2-40B4-BE49-F238E27FC236}">
                <a16:creationId xmlns:a16="http://schemas.microsoft.com/office/drawing/2014/main" id="{6E3EA0D9-48DD-734E-A5C0-B894B03EA395}"/>
              </a:ext>
            </a:extLst>
          </p:cNvPr>
          <p:cNvSpPr>
            <a:spLocks noGrp="1"/>
          </p:cNvSpPr>
          <p:nvPr>
            <p:ph type="pic" sz="quarter" idx="27" hasCustomPrompt="1"/>
          </p:nvPr>
        </p:nvSpPr>
        <p:spPr>
          <a:xfrm>
            <a:off x="233973" y="4802511"/>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29" name="Picture Placeholder 17">
            <a:extLst>
              <a:ext uri="{FF2B5EF4-FFF2-40B4-BE49-F238E27FC236}">
                <a16:creationId xmlns:a16="http://schemas.microsoft.com/office/drawing/2014/main" id="{709D9633-A4BA-AA47-A525-7702AB8980B5}"/>
              </a:ext>
            </a:extLst>
          </p:cNvPr>
          <p:cNvSpPr>
            <a:spLocks noGrp="1"/>
          </p:cNvSpPr>
          <p:nvPr>
            <p:ph type="pic" sz="quarter" idx="28" hasCustomPrompt="1"/>
          </p:nvPr>
        </p:nvSpPr>
        <p:spPr>
          <a:xfrm>
            <a:off x="233973" y="7542850"/>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30" name="TextBox 29">
            <a:extLst>
              <a:ext uri="{FF2B5EF4-FFF2-40B4-BE49-F238E27FC236}">
                <a16:creationId xmlns:a16="http://schemas.microsoft.com/office/drawing/2014/main" id="{449D0DCD-4B6B-0545-8F1C-1F2590B7C2B8}"/>
              </a:ext>
            </a:extLst>
          </p:cNvPr>
          <p:cNvSpPr txBox="1"/>
          <p:nvPr userDrawn="1"/>
        </p:nvSpPr>
        <p:spPr>
          <a:xfrm>
            <a:off x="631993" y="901963"/>
            <a:ext cx="6824807"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STATEWIDE 4-H NEWS</a:t>
            </a:r>
          </a:p>
        </p:txBody>
      </p:sp>
      <p:sp>
        <p:nvSpPr>
          <p:cNvPr id="17" name="Text Placeholder 19">
            <a:extLst>
              <a:ext uri="{FF2B5EF4-FFF2-40B4-BE49-F238E27FC236}">
                <a16:creationId xmlns:a16="http://schemas.microsoft.com/office/drawing/2014/main" id="{7148C395-4A37-2044-9C31-2F78AB38BC61}"/>
              </a:ext>
            </a:extLst>
          </p:cNvPr>
          <p:cNvSpPr>
            <a:spLocks noGrp="1"/>
          </p:cNvSpPr>
          <p:nvPr>
            <p:ph type="body" sz="quarter" idx="29" hasCustomPrompt="1"/>
          </p:nvPr>
        </p:nvSpPr>
        <p:spPr>
          <a:xfrm>
            <a:off x="3182112" y="7529384"/>
            <a:ext cx="4352321"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Tree>
    <p:extLst>
      <p:ext uri="{BB962C8B-B14F-4D97-AF65-F5344CB8AC3E}">
        <p14:creationId xmlns:p14="http://schemas.microsoft.com/office/powerpoint/2010/main" val="1637310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94F6D2D-28D2-7A83-0994-C6914D0172AC}"/>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19" name="Rectangle 18">
            <a:extLst>
              <a:ext uri="{FF2B5EF4-FFF2-40B4-BE49-F238E27FC236}">
                <a16:creationId xmlns:a16="http://schemas.microsoft.com/office/drawing/2014/main" id="{85A9B738-82DB-2049-89F7-9A1C3F302C7C}"/>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4A7CE63-98E5-1642-A0B5-D4D998B8DFE2}"/>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10" name="Triangle 9">
            <a:extLst>
              <a:ext uri="{FF2B5EF4-FFF2-40B4-BE49-F238E27FC236}">
                <a16:creationId xmlns:a16="http://schemas.microsoft.com/office/drawing/2014/main" id="{E160273F-4ACB-2440-A7CA-47E5CB15DCE8}"/>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6593B02-72FE-C14F-AB6F-14DFAAC59E1E}"/>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7" name="TextBox 16">
            <a:extLst>
              <a:ext uri="{FF2B5EF4-FFF2-40B4-BE49-F238E27FC236}">
                <a16:creationId xmlns:a16="http://schemas.microsoft.com/office/drawing/2014/main" id="{A4B73220-EFAB-3044-81FF-A955AAF1E01E}"/>
              </a:ext>
            </a:extLst>
          </p:cNvPr>
          <p:cNvSpPr txBox="1"/>
          <p:nvPr userDrawn="1"/>
        </p:nvSpPr>
        <p:spPr>
          <a:xfrm>
            <a:off x="621792" y="897585"/>
            <a:ext cx="6866446"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COUNTY CALENDAR OF EVENTS </a:t>
            </a:r>
          </a:p>
        </p:txBody>
      </p:sp>
      <p:pic>
        <p:nvPicPr>
          <p:cNvPr id="7" name="Picture 6" descr="A group of people sitting at a table&#10;&#10;Description automatically generated with medium confidence">
            <a:extLst>
              <a:ext uri="{FF2B5EF4-FFF2-40B4-BE49-F238E27FC236}">
                <a16:creationId xmlns:a16="http://schemas.microsoft.com/office/drawing/2014/main" id="{9E957911-A8B2-9A4A-89EA-5DC0C3FE62E8}"/>
              </a:ext>
            </a:extLst>
          </p:cNvPr>
          <p:cNvPicPr>
            <a:picLocks noChangeAspect="1"/>
          </p:cNvPicPr>
          <p:nvPr userDrawn="1"/>
        </p:nvPicPr>
        <p:blipFill>
          <a:blip r:embed="rId5"/>
          <a:stretch>
            <a:fillRect/>
          </a:stretch>
        </p:blipFill>
        <p:spPr>
          <a:xfrm>
            <a:off x="233974" y="8303654"/>
            <a:ext cx="5323198" cy="1485117"/>
          </a:xfrm>
          <a:prstGeom prst="rect">
            <a:avLst/>
          </a:prstGeom>
        </p:spPr>
      </p:pic>
      <p:sp>
        <p:nvSpPr>
          <p:cNvPr id="20" name="Rectangle 19">
            <a:extLst>
              <a:ext uri="{FF2B5EF4-FFF2-40B4-BE49-F238E27FC236}">
                <a16:creationId xmlns:a16="http://schemas.microsoft.com/office/drawing/2014/main" id="{B04C8B31-04BF-914C-B102-E99B0C4F8F29}"/>
              </a:ext>
            </a:extLst>
          </p:cNvPr>
          <p:cNvSpPr/>
          <p:nvPr userDrawn="1"/>
        </p:nvSpPr>
        <p:spPr>
          <a:xfrm>
            <a:off x="5607951" y="1618645"/>
            <a:ext cx="1880286" cy="8135192"/>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
            <a:extLst>
              <a:ext uri="{FF2B5EF4-FFF2-40B4-BE49-F238E27FC236}">
                <a16:creationId xmlns:a16="http://schemas.microsoft.com/office/drawing/2014/main" id="{2D1EA820-EE8F-F15C-4561-ED89BB6553BD}"/>
              </a:ext>
            </a:extLst>
          </p:cNvPr>
          <p:cNvSpPr>
            <a:spLocks noGrp="1"/>
          </p:cNvSpPr>
          <p:nvPr>
            <p:ph type="body" sz="quarter" idx="26" hasCustomPrompt="1"/>
          </p:nvPr>
        </p:nvSpPr>
        <p:spPr>
          <a:xfrm>
            <a:off x="222499" y="1728188"/>
            <a:ext cx="5265738" cy="6380144"/>
          </a:xfrm>
        </p:spPr>
        <p:txBody>
          <a:bodyPr>
            <a:normAutofit/>
          </a:bodyPr>
          <a:lstStyle>
            <a:lvl1pPr marL="0" indent="0">
              <a:buNone/>
              <a:defRPr sz="1200" b="0" i="0">
                <a:latin typeface="Arial Narrow" panose="020B0604020202020204" pitchFamily="34" charset="0"/>
                <a:cs typeface="Arial Narrow" panose="020B0604020202020204" pitchFamily="34" charset="0"/>
              </a:defRPr>
            </a:lvl1pPr>
            <a:lvl2pPr marL="388620" indent="0">
              <a:buNone/>
              <a:defRPr sz="1200" b="0" i="0">
                <a:latin typeface="Arial Narrow" panose="020B0604020202020204" pitchFamily="34" charset="0"/>
                <a:cs typeface="Arial Narrow" panose="020B0604020202020204" pitchFamily="34" charset="0"/>
              </a:defRPr>
            </a:lvl2pPr>
            <a:lvl3pPr marL="777240" indent="0">
              <a:buNone/>
              <a:defRPr sz="1200" b="0" i="0">
                <a:latin typeface="Arial Narrow" panose="020B0604020202020204" pitchFamily="34" charset="0"/>
                <a:cs typeface="Arial Narrow" panose="020B0604020202020204" pitchFamily="34" charset="0"/>
              </a:defRPr>
            </a:lvl3pPr>
            <a:lvl4pPr marL="1165860" indent="0">
              <a:buNone/>
              <a:defRPr sz="1200" b="0" i="0">
                <a:latin typeface="Arial Narrow" panose="020B0604020202020204" pitchFamily="34" charset="0"/>
                <a:cs typeface="Arial Narrow" panose="020B0604020202020204" pitchFamily="34" charset="0"/>
              </a:defRPr>
            </a:lvl4pPr>
            <a:lvl5pPr marL="1554480" indent="0">
              <a:buNone/>
              <a:defRPr sz="1200" b="0" i="0">
                <a:latin typeface="Arial Narrow" panose="020B0604020202020204" pitchFamily="34" charset="0"/>
                <a:cs typeface="Arial Narrow" panose="020B0604020202020204" pitchFamily="34" charset="0"/>
              </a:defRPr>
            </a:lvl5pPr>
          </a:lstStyle>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endParaRPr lang="en-US"/>
          </a:p>
          <a:p>
            <a:pPr lvl="0"/>
            <a:endParaRPr lang="en-US"/>
          </a:p>
          <a:p>
            <a:pPr lvl="0"/>
            <a:endParaRPr lang="en-US"/>
          </a:p>
          <a:p>
            <a:pPr lvl="0"/>
            <a:endParaRPr lang="en-US"/>
          </a:p>
        </p:txBody>
      </p:sp>
      <p:sp>
        <p:nvSpPr>
          <p:cNvPr id="3" name="Text Placeholder 2">
            <a:extLst>
              <a:ext uri="{FF2B5EF4-FFF2-40B4-BE49-F238E27FC236}">
                <a16:creationId xmlns:a16="http://schemas.microsoft.com/office/drawing/2014/main" id="{6386168A-ADBD-6784-2169-9E12A3FEC361}"/>
              </a:ext>
            </a:extLst>
          </p:cNvPr>
          <p:cNvSpPr>
            <a:spLocks noGrp="1"/>
          </p:cNvSpPr>
          <p:nvPr>
            <p:ph type="body" sz="quarter" idx="30" hasCustomPrompt="1"/>
          </p:nvPr>
        </p:nvSpPr>
        <p:spPr>
          <a:xfrm>
            <a:off x="5607951" y="1688254"/>
            <a:ext cx="1878884" cy="376329"/>
          </a:xfrm>
        </p:spPr>
        <p:txBody>
          <a:bodyPr>
            <a:normAutofit/>
          </a:bodyPr>
          <a:lstStyle>
            <a:lvl1pPr marL="0" indent="0" algn="ctr">
              <a:buNone/>
              <a:defRPr sz="1800" b="1" i="0">
                <a:solidFill>
                  <a:schemeClr val="bg1"/>
                </a:solidFill>
                <a:latin typeface="Arial Narrow" panose="020B0604020202020204" pitchFamily="34" charset="0"/>
                <a:cs typeface="Arial Narrow" panose="020B0604020202020204" pitchFamily="34" charset="0"/>
              </a:defRPr>
            </a:lvl1pPr>
            <a:lvl2pPr marL="388620" indent="0" algn="ctr">
              <a:buNone/>
              <a:defRPr/>
            </a:lvl2pPr>
            <a:lvl3pPr marL="777240" indent="0" algn="ctr">
              <a:buNone/>
              <a:defRPr/>
            </a:lvl3pPr>
            <a:lvl4pPr marL="1165860" indent="0" algn="ctr">
              <a:buNone/>
              <a:defRPr/>
            </a:lvl4pPr>
            <a:lvl5pPr marL="1554480" indent="0" algn="ctr">
              <a:buNone/>
              <a:defRPr/>
            </a:lvl5pPr>
          </a:lstStyle>
          <a:p>
            <a:pPr lvl="0"/>
            <a:r>
              <a:rPr lang="en-US"/>
              <a:t>SAMPLE SIDEBAR</a:t>
            </a:r>
          </a:p>
        </p:txBody>
      </p:sp>
      <p:sp>
        <p:nvSpPr>
          <p:cNvPr id="5" name="Content Placeholder 4">
            <a:extLst>
              <a:ext uri="{FF2B5EF4-FFF2-40B4-BE49-F238E27FC236}">
                <a16:creationId xmlns:a16="http://schemas.microsoft.com/office/drawing/2014/main" id="{94294CED-4550-2658-1EF8-8BF412CEDC88}"/>
              </a:ext>
            </a:extLst>
          </p:cNvPr>
          <p:cNvSpPr>
            <a:spLocks noGrp="1"/>
          </p:cNvSpPr>
          <p:nvPr>
            <p:ph sz="quarter" idx="31" hasCustomPrompt="1"/>
          </p:nvPr>
        </p:nvSpPr>
        <p:spPr>
          <a:xfrm>
            <a:off x="5777947" y="2239616"/>
            <a:ext cx="1603513" cy="3525503"/>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100" b="0" i="0">
                <a:solidFill>
                  <a:schemeClr val="bg1"/>
                </a:solidFill>
                <a:latin typeface="Arial Narrow" panose="020B0604020202020204" pitchFamily="34" charset="0"/>
                <a:cs typeface="Arial Narrow" panose="020B0604020202020204" pitchFamily="34" charset="0"/>
              </a:defRPr>
            </a:lvl2pPr>
            <a:lvl3pPr marL="777240" indent="0">
              <a:buNone/>
              <a:defRPr sz="1100" b="0" i="0">
                <a:solidFill>
                  <a:schemeClr val="bg1"/>
                </a:solidFill>
                <a:latin typeface="Arial Narrow" panose="020B0604020202020204" pitchFamily="34" charset="0"/>
                <a:cs typeface="Arial Narrow" panose="020B0604020202020204" pitchFamily="34" charset="0"/>
              </a:defRPr>
            </a:lvl3pPr>
            <a:lvl4pPr marL="1165860" indent="0">
              <a:buNone/>
              <a:defRPr sz="1100" b="0" i="0">
                <a:solidFill>
                  <a:schemeClr val="bg1"/>
                </a:solidFill>
                <a:latin typeface="Arial Narrow" panose="020B0604020202020204" pitchFamily="34" charset="0"/>
                <a:cs typeface="Arial Narrow" panose="020B0604020202020204" pitchFamily="34" charset="0"/>
              </a:defRPr>
            </a:lvl4pPr>
            <a:lvl5pPr marL="1554480" indent="0">
              <a:buNone/>
              <a:defRPr sz="11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What is it about?</a:t>
            </a:r>
          </a:p>
        </p:txBody>
      </p:sp>
      <p:sp>
        <p:nvSpPr>
          <p:cNvPr id="30" name="Content Placeholder 4">
            <a:extLst>
              <a:ext uri="{FF2B5EF4-FFF2-40B4-BE49-F238E27FC236}">
                <a16:creationId xmlns:a16="http://schemas.microsoft.com/office/drawing/2014/main" id="{8EFB4BA6-0804-C2AD-21A5-AAD694C3A294}"/>
              </a:ext>
            </a:extLst>
          </p:cNvPr>
          <p:cNvSpPr>
            <a:spLocks noGrp="1"/>
          </p:cNvSpPr>
          <p:nvPr>
            <p:ph sz="quarter" idx="32" hasCustomPrompt="1"/>
          </p:nvPr>
        </p:nvSpPr>
        <p:spPr>
          <a:xfrm>
            <a:off x="5777947" y="5870713"/>
            <a:ext cx="1603513" cy="3777531"/>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100" b="0" i="0">
                <a:solidFill>
                  <a:schemeClr val="bg1"/>
                </a:solidFill>
                <a:latin typeface="Arial Narrow" panose="020B0604020202020204" pitchFamily="34" charset="0"/>
                <a:cs typeface="Arial Narrow" panose="020B0604020202020204" pitchFamily="34" charset="0"/>
              </a:defRPr>
            </a:lvl2pPr>
            <a:lvl3pPr marL="777240" indent="0">
              <a:buNone/>
              <a:defRPr sz="1100" b="0" i="0">
                <a:solidFill>
                  <a:schemeClr val="bg1"/>
                </a:solidFill>
                <a:latin typeface="Arial Narrow" panose="020B0604020202020204" pitchFamily="34" charset="0"/>
                <a:cs typeface="Arial Narrow" panose="020B0604020202020204" pitchFamily="34" charset="0"/>
              </a:defRPr>
            </a:lvl3pPr>
            <a:lvl4pPr marL="1165860" indent="0">
              <a:buNone/>
              <a:defRPr sz="1100" b="0" i="0">
                <a:solidFill>
                  <a:schemeClr val="bg1"/>
                </a:solidFill>
                <a:latin typeface="Arial Narrow" panose="020B0604020202020204" pitchFamily="34" charset="0"/>
                <a:cs typeface="Arial Narrow" panose="020B0604020202020204" pitchFamily="34" charset="0"/>
              </a:defRPr>
            </a:lvl4pPr>
            <a:lvl5pPr marL="1554480" indent="0">
              <a:buNone/>
              <a:defRPr sz="11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What is it about?</a:t>
            </a:r>
          </a:p>
        </p:txBody>
      </p:sp>
    </p:spTree>
    <p:extLst>
      <p:ext uri="{BB962C8B-B14F-4D97-AF65-F5344CB8AC3E}">
        <p14:creationId xmlns:p14="http://schemas.microsoft.com/office/powerpoint/2010/main" val="410498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4FDC256-5C98-2B8A-E694-7F5C4D0386AD}"/>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11" name="Rectangle 10">
            <a:extLst>
              <a:ext uri="{FF2B5EF4-FFF2-40B4-BE49-F238E27FC236}">
                <a16:creationId xmlns:a16="http://schemas.microsoft.com/office/drawing/2014/main" id="{70C9AB7F-7B45-E54E-A270-8C336F1F170C}"/>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A23ADEFB-0C05-AB4C-B627-4F80EA5700BE}"/>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13" name="Triangle 12">
            <a:extLst>
              <a:ext uri="{FF2B5EF4-FFF2-40B4-BE49-F238E27FC236}">
                <a16:creationId xmlns:a16="http://schemas.microsoft.com/office/drawing/2014/main" id="{A8E82558-A087-7346-A035-649576E08F19}"/>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5113B433-A1C1-784F-ABDB-149428E86C79}"/>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5" name="Text Placeholder 13">
            <a:extLst>
              <a:ext uri="{FF2B5EF4-FFF2-40B4-BE49-F238E27FC236}">
                <a16:creationId xmlns:a16="http://schemas.microsoft.com/office/drawing/2014/main" id="{2CB66147-04D0-4E43-B08E-A3237CD2B13A}"/>
              </a:ext>
            </a:extLst>
          </p:cNvPr>
          <p:cNvSpPr>
            <a:spLocks noGrp="1"/>
          </p:cNvSpPr>
          <p:nvPr>
            <p:ph type="body" sz="quarter" idx="13" hasCustomPrompt="1"/>
          </p:nvPr>
        </p:nvSpPr>
        <p:spPr>
          <a:xfrm>
            <a:off x="234461" y="1656124"/>
            <a:ext cx="7254424" cy="319949"/>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COUNTY NEWS ARTICLE HEADLINE</a:t>
            </a:r>
          </a:p>
        </p:txBody>
      </p:sp>
      <p:sp>
        <p:nvSpPr>
          <p:cNvPr id="16" name="Picture Placeholder 17">
            <a:extLst>
              <a:ext uri="{FF2B5EF4-FFF2-40B4-BE49-F238E27FC236}">
                <a16:creationId xmlns:a16="http://schemas.microsoft.com/office/drawing/2014/main" id="{64E56A09-261C-0540-95A0-301565198BCB}"/>
              </a:ext>
            </a:extLst>
          </p:cNvPr>
          <p:cNvSpPr>
            <a:spLocks noGrp="1"/>
          </p:cNvSpPr>
          <p:nvPr>
            <p:ph type="pic" sz="quarter" idx="19" hasCustomPrompt="1"/>
          </p:nvPr>
        </p:nvSpPr>
        <p:spPr>
          <a:xfrm>
            <a:off x="237966" y="2072512"/>
            <a:ext cx="2810033" cy="2664367"/>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17" name="Text Placeholder 19">
            <a:extLst>
              <a:ext uri="{FF2B5EF4-FFF2-40B4-BE49-F238E27FC236}">
                <a16:creationId xmlns:a16="http://schemas.microsoft.com/office/drawing/2014/main" id="{5E70E0BE-8212-0041-9C3A-766F8113109F}"/>
              </a:ext>
            </a:extLst>
          </p:cNvPr>
          <p:cNvSpPr>
            <a:spLocks noGrp="1"/>
          </p:cNvSpPr>
          <p:nvPr>
            <p:ph type="body" sz="quarter" idx="20" hasCustomPrompt="1"/>
          </p:nvPr>
        </p:nvSpPr>
        <p:spPr>
          <a:xfrm>
            <a:off x="3182112" y="2072511"/>
            <a:ext cx="4352321" cy="2664368"/>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18" name="Text Placeholder 13">
            <a:extLst>
              <a:ext uri="{FF2B5EF4-FFF2-40B4-BE49-F238E27FC236}">
                <a16:creationId xmlns:a16="http://schemas.microsoft.com/office/drawing/2014/main" id="{023BEDB2-2631-BB45-A67B-763A5D3DBDE6}"/>
              </a:ext>
            </a:extLst>
          </p:cNvPr>
          <p:cNvSpPr>
            <a:spLocks noGrp="1"/>
          </p:cNvSpPr>
          <p:nvPr>
            <p:ph type="body" sz="quarter" idx="21" hasCustomPrompt="1"/>
          </p:nvPr>
        </p:nvSpPr>
        <p:spPr>
          <a:xfrm>
            <a:off x="234461" y="4832767"/>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COUNTY ARTICLE HEADLINE</a:t>
            </a:r>
          </a:p>
        </p:txBody>
      </p:sp>
      <p:sp>
        <p:nvSpPr>
          <p:cNvPr id="19" name="Text Placeholder 19">
            <a:extLst>
              <a:ext uri="{FF2B5EF4-FFF2-40B4-BE49-F238E27FC236}">
                <a16:creationId xmlns:a16="http://schemas.microsoft.com/office/drawing/2014/main" id="{13DD4BD6-1D17-7244-84C1-417F1DB3837C}"/>
              </a:ext>
            </a:extLst>
          </p:cNvPr>
          <p:cNvSpPr>
            <a:spLocks noGrp="1"/>
          </p:cNvSpPr>
          <p:nvPr>
            <p:ph type="body" sz="quarter" idx="23" hasCustomPrompt="1"/>
          </p:nvPr>
        </p:nvSpPr>
        <p:spPr>
          <a:xfrm>
            <a:off x="280010" y="5273026"/>
            <a:ext cx="7254424" cy="1598319"/>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a:t>
            </a:r>
            <a:br>
              <a:rPr lang="en-US"/>
            </a:br>
            <a:br>
              <a:rPr lang="en-US"/>
            </a:br>
            <a:r>
              <a:rPr lang="en-US"/>
              <a:t>To learn more about (XXXXXXX Topic), go to (website address) </a:t>
            </a:r>
          </a:p>
        </p:txBody>
      </p:sp>
      <p:sp>
        <p:nvSpPr>
          <p:cNvPr id="20" name="Text Placeholder 13">
            <a:extLst>
              <a:ext uri="{FF2B5EF4-FFF2-40B4-BE49-F238E27FC236}">
                <a16:creationId xmlns:a16="http://schemas.microsoft.com/office/drawing/2014/main" id="{1684EFD3-A19A-6842-B732-5B088477FE36}"/>
              </a:ext>
            </a:extLst>
          </p:cNvPr>
          <p:cNvSpPr>
            <a:spLocks noGrp="1"/>
          </p:cNvSpPr>
          <p:nvPr>
            <p:ph type="body" sz="quarter" idx="24" hasCustomPrompt="1"/>
          </p:nvPr>
        </p:nvSpPr>
        <p:spPr>
          <a:xfrm>
            <a:off x="234461" y="7089154"/>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NEWS ARTICLE HEADLINE</a:t>
            </a:r>
          </a:p>
        </p:txBody>
      </p:sp>
      <p:sp>
        <p:nvSpPr>
          <p:cNvPr id="21" name="Text Placeholder 19">
            <a:extLst>
              <a:ext uri="{FF2B5EF4-FFF2-40B4-BE49-F238E27FC236}">
                <a16:creationId xmlns:a16="http://schemas.microsoft.com/office/drawing/2014/main" id="{E9AABDAD-3A32-2046-AAF6-BBE3AA563A57}"/>
              </a:ext>
            </a:extLst>
          </p:cNvPr>
          <p:cNvSpPr>
            <a:spLocks noGrp="1"/>
          </p:cNvSpPr>
          <p:nvPr>
            <p:ph type="body" sz="quarter" idx="26" hasCustomPrompt="1"/>
          </p:nvPr>
        </p:nvSpPr>
        <p:spPr>
          <a:xfrm>
            <a:off x="3182112" y="7570096"/>
            <a:ext cx="4352321" cy="2093139"/>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a:t>
            </a:r>
            <a:br>
              <a:rPr lang="en-US"/>
            </a:br>
            <a:br>
              <a:rPr lang="en-US"/>
            </a:br>
            <a:r>
              <a:rPr lang="en-US"/>
              <a:t>To learn more about (XXXXXXX Topic), go to (website address) </a:t>
            </a:r>
          </a:p>
        </p:txBody>
      </p:sp>
      <p:sp>
        <p:nvSpPr>
          <p:cNvPr id="23" name="Picture Placeholder 17">
            <a:extLst>
              <a:ext uri="{FF2B5EF4-FFF2-40B4-BE49-F238E27FC236}">
                <a16:creationId xmlns:a16="http://schemas.microsoft.com/office/drawing/2014/main" id="{457F6C81-232D-1244-9933-81E7885A16D5}"/>
              </a:ext>
            </a:extLst>
          </p:cNvPr>
          <p:cNvSpPr>
            <a:spLocks noGrp="1"/>
          </p:cNvSpPr>
          <p:nvPr>
            <p:ph type="pic" sz="quarter" idx="28" hasCustomPrompt="1"/>
          </p:nvPr>
        </p:nvSpPr>
        <p:spPr>
          <a:xfrm>
            <a:off x="233973" y="7542850"/>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24" name="TextBox 23">
            <a:extLst>
              <a:ext uri="{FF2B5EF4-FFF2-40B4-BE49-F238E27FC236}">
                <a16:creationId xmlns:a16="http://schemas.microsoft.com/office/drawing/2014/main" id="{E0F75D9E-A8FD-9241-9EC0-0FA42B49FA34}"/>
              </a:ext>
            </a:extLst>
          </p:cNvPr>
          <p:cNvSpPr txBox="1"/>
          <p:nvPr userDrawn="1"/>
        </p:nvSpPr>
        <p:spPr>
          <a:xfrm>
            <a:off x="664078" y="901963"/>
            <a:ext cx="4669536"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COUNTY 4-H NEWS</a:t>
            </a:r>
          </a:p>
        </p:txBody>
      </p:sp>
    </p:spTree>
    <p:extLst>
      <p:ext uri="{BB962C8B-B14F-4D97-AF65-F5344CB8AC3E}">
        <p14:creationId xmlns:p14="http://schemas.microsoft.com/office/powerpoint/2010/main" val="162797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50520CF-7EE4-8099-D963-FD45914AAA62}"/>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6" name="Rectangle 5">
            <a:extLst>
              <a:ext uri="{FF2B5EF4-FFF2-40B4-BE49-F238E27FC236}">
                <a16:creationId xmlns:a16="http://schemas.microsoft.com/office/drawing/2014/main" id="{5F4BFECA-5367-254F-ADC2-ED363F970E29}"/>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853859E-6103-954F-919B-BAB667F10836}"/>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8" name="Triangle 7">
            <a:extLst>
              <a:ext uri="{FF2B5EF4-FFF2-40B4-BE49-F238E27FC236}">
                <a16:creationId xmlns:a16="http://schemas.microsoft.com/office/drawing/2014/main" id="{ED9C493E-DA03-A04F-9D4C-B850C3C351F6}"/>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2557193-67BE-2E45-8AE9-12D45631C7FA}"/>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0" name="Text Placeholder 13">
            <a:extLst>
              <a:ext uri="{FF2B5EF4-FFF2-40B4-BE49-F238E27FC236}">
                <a16:creationId xmlns:a16="http://schemas.microsoft.com/office/drawing/2014/main" id="{605784C8-F830-334C-936A-E467742498AA}"/>
              </a:ext>
            </a:extLst>
          </p:cNvPr>
          <p:cNvSpPr>
            <a:spLocks noGrp="1"/>
          </p:cNvSpPr>
          <p:nvPr>
            <p:ph type="body" sz="quarter" idx="13" hasCustomPrompt="1"/>
          </p:nvPr>
        </p:nvSpPr>
        <p:spPr>
          <a:xfrm>
            <a:off x="3170645" y="1702958"/>
            <a:ext cx="4318240" cy="294057"/>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ARTICLE HEADLINE</a:t>
            </a:r>
          </a:p>
        </p:txBody>
      </p:sp>
      <p:sp>
        <p:nvSpPr>
          <p:cNvPr id="12" name="Text Placeholder 19">
            <a:extLst>
              <a:ext uri="{FF2B5EF4-FFF2-40B4-BE49-F238E27FC236}">
                <a16:creationId xmlns:a16="http://schemas.microsoft.com/office/drawing/2014/main" id="{39E75AE8-68DF-994A-B59A-C6E91DF7EDB8}"/>
              </a:ext>
            </a:extLst>
          </p:cNvPr>
          <p:cNvSpPr>
            <a:spLocks noGrp="1"/>
          </p:cNvSpPr>
          <p:nvPr>
            <p:ph type="body" sz="quarter" idx="20" hasCustomPrompt="1"/>
          </p:nvPr>
        </p:nvSpPr>
        <p:spPr>
          <a:xfrm>
            <a:off x="3170158" y="2126645"/>
            <a:ext cx="4318728"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13" name="Text Placeholder 13">
            <a:extLst>
              <a:ext uri="{FF2B5EF4-FFF2-40B4-BE49-F238E27FC236}">
                <a16:creationId xmlns:a16="http://schemas.microsoft.com/office/drawing/2014/main" id="{7E340405-4D40-5642-9B54-7D00A13D0B52}"/>
              </a:ext>
            </a:extLst>
          </p:cNvPr>
          <p:cNvSpPr>
            <a:spLocks noGrp="1"/>
          </p:cNvSpPr>
          <p:nvPr>
            <p:ph type="body" sz="quarter" idx="21" hasCustomPrompt="1"/>
          </p:nvPr>
        </p:nvSpPr>
        <p:spPr>
          <a:xfrm>
            <a:off x="3170645" y="4409086"/>
            <a:ext cx="4318240" cy="237865"/>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NEWS ARTICLE HEADLINE</a:t>
            </a:r>
          </a:p>
        </p:txBody>
      </p:sp>
      <p:sp>
        <p:nvSpPr>
          <p:cNvPr id="14" name="Text Placeholder 19">
            <a:extLst>
              <a:ext uri="{FF2B5EF4-FFF2-40B4-BE49-F238E27FC236}">
                <a16:creationId xmlns:a16="http://schemas.microsoft.com/office/drawing/2014/main" id="{E37E7604-22E0-DD49-90D2-75DAB2AFF10A}"/>
              </a:ext>
            </a:extLst>
          </p:cNvPr>
          <p:cNvSpPr>
            <a:spLocks noGrp="1"/>
          </p:cNvSpPr>
          <p:nvPr>
            <p:ph type="body" sz="quarter" idx="23" hasCustomPrompt="1"/>
          </p:nvPr>
        </p:nvSpPr>
        <p:spPr>
          <a:xfrm>
            <a:off x="3186106" y="4788987"/>
            <a:ext cx="4302779"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19" name="TextBox 18">
            <a:extLst>
              <a:ext uri="{FF2B5EF4-FFF2-40B4-BE49-F238E27FC236}">
                <a16:creationId xmlns:a16="http://schemas.microsoft.com/office/drawing/2014/main" id="{0A2F7157-1510-4A43-B1EF-36404D4FF5D0}"/>
              </a:ext>
            </a:extLst>
          </p:cNvPr>
          <p:cNvSpPr txBox="1"/>
          <p:nvPr userDrawn="1"/>
        </p:nvSpPr>
        <p:spPr>
          <a:xfrm>
            <a:off x="-5662379" y="885921"/>
            <a:ext cx="4669536"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NEWS TOPIC AREA</a:t>
            </a:r>
          </a:p>
        </p:txBody>
      </p:sp>
      <p:sp>
        <p:nvSpPr>
          <p:cNvPr id="24" name="Rectangle 23">
            <a:extLst>
              <a:ext uri="{FF2B5EF4-FFF2-40B4-BE49-F238E27FC236}">
                <a16:creationId xmlns:a16="http://schemas.microsoft.com/office/drawing/2014/main" id="{4880A9E1-88AD-774E-AFBA-2B2BF0D9C69E}"/>
              </a:ext>
            </a:extLst>
          </p:cNvPr>
          <p:cNvSpPr/>
          <p:nvPr userDrawn="1"/>
        </p:nvSpPr>
        <p:spPr>
          <a:xfrm>
            <a:off x="233973" y="1663017"/>
            <a:ext cx="2847037" cy="524635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6DF3AE4-0011-6841-B7EB-2E77924234E6}"/>
              </a:ext>
            </a:extLst>
          </p:cNvPr>
          <p:cNvSpPr txBox="1"/>
          <p:nvPr userDrawn="1"/>
        </p:nvSpPr>
        <p:spPr>
          <a:xfrm>
            <a:off x="313245" y="1641686"/>
            <a:ext cx="2688492" cy="523220"/>
          </a:xfrm>
          <a:prstGeom prst="rect">
            <a:avLst/>
          </a:prstGeom>
          <a:noFill/>
        </p:spPr>
        <p:txBody>
          <a:bodyPr wrap="square" rtlCol="0">
            <a:spAutoFit/>
          </a:bodyPr>
          <a:lstStyle/>
          <a:p>
            <a:r>
              <a:rPr lang="en-US" sz="2800" b="1" i="0" dirty="0">
                <a:solidFill>
                  <a:schemeClr val="bg1"/>
                </a:solidFill>
                <a:effectLst>
                  <a:outerShdw blurRad="38100" dist="38100" dir="2700000" algn="tl">
                    <a:srgbClr val="000000">
                      <a:alpha val="43137"/>
                    </a:srgbClr>
                  </a:outerShdw>
                </a:effectLst>
                <a:latin typeface="Liberator Medium" panose="02000000000000000000" pitchFamily="2" charset="0"/>
                <a:cs typeface="Arial Narrow" panose="020B0604020202020204" pitchFamily="34" charset="0"/>
              </a:rPr>
              <a:t>WELCOME…</a:t>
            </a:r>
          </a:p>
        </p:txBody>
      </p:sp>
      <p:sp>
        <p:nvSpPr>
          <p:cNvPr id="27" name="Content Placeholder 4">
            <a:extLst>
              <a:ext uri="{FF2B5EF4-FFF2-40B4-BE49-F238E27FC236}">
                <a16:creationId xmlns:a16="http://schemas.microsoft.com/office/drawing/2014/main" id="{3C6FDC02-5895-DA4D-8B5C-3E69CD5676F1}"/>
              </a:ext>
            </a:extLst>
          </p:cNvPr>
          <p:cNvSpPr>
            <a:spLocks noGrp="1"/>
          </p:cNvSpPr>
          <p:nvPr>
            <p:ph sz="quarter" idx="28" hasCustomPrompt="1"/>
          </p:nvPr>
        </p:nvSpPr>
        <p:spPr>
          <a:xfrm>
            <a:off x="447513" y="2883604"/>
            <a:ext cx="2509104" cy="2095654"/>
          </a:xfrm>
        </p:spPr>
        <p:txBody>
          <a:bodyPr>
            <a:normAutofit/>
          </a:bodyPr>
          <a:lstStyle>
            <a:lvl1pPr marL="285750" marR="0" indent="-285750" algn="l" defTabSz="777240" rtl="0" eaLnBrk="1" fontAlgn="auto" latinLnBrk="0" hangingPunct="1">
              <a:lnSpc>
                <a:spcPct val="90000"/>
              </a:lnSpc>
              <a:spcBef>
                <a:spcPts val="850"/>
              </a:spcBef>
              <a:spcAft>
                <a:spcPts val="0"/>
              </a:spcAft>
              <a:buClrTx/>
              <a:buSzTx/>
              <a:buFont typeface="Wingdings" pitchFamily="2" charset="2"/>
              <a:buChar char="§"/>
              <a:tabLst/>
              <a:defRPr sz="1400" b="0" i="0">
                <a:solidFill>
                  <a:schemeClr val="bg1"/>
                </a:solidFill>
                <a:latin typeface="Arial Narrow" panose="020B0604020202020204" pitchFamily="34" charset="0"/>
                <a:cs typeface="Arial Narrow" panose="020B0604020202020204" pitchFamily="34" charset="0"/>
              </a:defRPr>
            </a:lvl1pPr>
            <a:lvl2pPr marL="388620" indent="0" algn="l">
              <a:buNone/>
              <a:defRPr sz="1400" b="0" i="0">
                <a:solidFill>
                  <a:schemeClr val="bg1"/>
                </a:solidFill>
                <a:latin typeface="Arial Narrow" panose="020B0604020202020204" pitchFamily="34" charset="0"/>
                <a:cs typeface="Arial Narrow" panose="020B0604020202020204" pitchFamily="34" charset="0"/>
              </a:defRPr>
            </a:lvl2pPr>
            <a:lvl3pPr marL="777240" indent="0" algn="l">
              <a:buNone/>
              <a:defRPr sz="1400" b="0" i="0">
                <a:solidFill>
                  <a:schemeClr val="bg1"/>
                </a:solidFill>
                <a:latin typeface="Arial Narrow" panose="020B0604020202020204" pitchFamily="34" charset="0"/>
                <a:cs typeface="Arial Narrow" panose="020B0604020202020204" pitchFamily="34" charset="0"/>
              </a:defRPr>
            </a:lvl3pPr>
            <a:lvl4pPr marL="1165860" indent="0" algn="l">
              <a:buNone/>
              <a:defRPr sz="1400" b="0" i="0">
                <a:solidFill>
                  <a:schemeClr val="bg1"/>
                </a:solidFill>
                <a:latin typeface="Arial Narrow" panose="020B0604020202020204" pitchFamily="34" charset="0"/>
                <a:cs typeface="Arial Narrow" panose="020B0604020202020204" pitchFamily="34" charset="0"/>
              </a:defRPr>
            </a:lvl4pPr>
            <a:lvl5pPr marL="1554480" indent="0" algn="l">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lvl="0"/>
            <a:endParaRPr lang="en-US"/>
          </a:p>
          <a:p>
            <a:pPr lvl="0"/>
            <a:endParaRPr lang="en-US"/>
          </a:p>
        </p:txBody>
      </p:sp>
      <p:sp>
        <p:nvSpPr>
          <p:cNvPr id="29" name="Text Placeholder 28">
            <a:extLst>
              <a:ext uri="{FF2B5EF4-FFF2-40B4-BE49-F238E27FC236}">
                <a16:creationId xmlns:a16="http://schemas.microsoft.com/office/drawing/2014/main" id="{8649B58F-06ED-2E4E-8A79-472A3001BE57}"/>
              </a:ext>
            </a:extLst>
          </p:cNvPr>
          <p:cNvSpPr>
            <a:spLocks noGrp="1"/>
          </p:cNvSpPr>
          <p:nvPr>
            <p:ph type="body" sz="quarter" idx="29" hasCustomPrompt="1"/>
          </p:nvPr>
        </p:nvSpPr>
        <p:spPr>
          <a:xfrm>
            <a:off x="402394" y="2187497"/>
            <a:ext cx="2599343" cy="331114"/>
          </a:xfrm>
        </p:spPr>
        <p:txBody>
          <a:bodyPr>
            <a:noAutofit/>
          </a:bodyPr>
          <a:lstStyle>
            <a:lvl1pPr marL="0" indent="0">
              <a:buNone/>
              <a:defRPr sz="1600" b="1">
                <a:solidFill>
                  <a:schemeClr val="bg1"/>
                </a:solidFill>
              </a:defRPr>
            </a:lvl1pPr>
            <a:lvl2pPr marL="388620" indent="0">
              <a:buNone/>
              <a:defRPr sz="2000">
                <a:solidFill>
                  <a:schemeClr val="bg1"/>
                </a:solidFill>
              </a:defRPr>
            </a:lvl2pPr>
            <a:lvl3pPr marL="777240" indent="0">
              <a:buNone/>
              <a:defRPr sz="1600">
                <a:solidFill>
                  <a:schemeClr val="bg1"/>
                </a:solidFill>
              </a:defRPr>
            </a:lvl3pPr>
            <a:lvl4pPr marL="1165860" indent="0">
              <a:buNone/>
              <a:defRPr sz="1400">
                <a:solidFill>
                  <a:schemeClr val="bg1"/>
                </a:solidFill>
              </a:defRPr>
            </a:lvl4pPr>
            <a:lvl5pPr marL="1554480" indent="0">
              <a:buNone/>
              <a:defRPr sz="1400">
                <a:solidFill>
                  <a:schemeClr val="bg1"/>
                </a:solidFill>
              </a:defRPr>
            </a:lvl5pPr>
          </a:lstStyle>
          <a:p>
            <a:pPr lvl="0"/>
            <a:r>
              <a:rPr lang="en-US"/>
              <a:t>New 4-H Leaders of XXXX:</a:t>
            </a:r>
          </a:p>
        </p:txBody>
      </p:sp>
      <p:pic>
        <p:nvPicPr>
          <p:cNvPr id="31" name="Picture 30" descr="Text&#10;&#10;Description automatically generated">
            <a:extLst>
              <a:ext uri="{FF2B5EF4-FFF2-40B4-BE49-F238E27FC236}">
                <a16:creationId xmlns:a16="http://schemas.microsoft.com/office/drawing/2014/main" id="{C0EAA13C-0382-E244-A8A6-8C17BEFA9B38}"/>
              </a:ext>
            </a:extLst>
          </p:cNvPr>
          <p:cNvPicPr>
            <a:picLocks noChangeAspect="1"/>
          </p:cNvPicPr>
          <p:nvPr userDrawn="1"/>
        </p:nvPicPr>
        <p:blipFill>
          <a:blip r:embed="rId5"/>
          <a:stretch>
            <a:fillRect/>
          </a:stretch>
        </p:blipFill>
        <p:spPr>
          <a:xfrm>
            <a:off x="534352" y="5344251"/>
            <a:ext cx="2222767" cy="1493156"/>
          </a:xfrm>
          <a:prstGeom prst="rect">
            <a:avLst/>
          </a:prstGeom>
        </p:spPr>
      </p:pic>
      <p:pic>
        <p:nvPicPr>
          <p:cNvPr id="3" name="Picture 2">
            <a:extLst>
              <a:ext uri="{FF2B5EF4-FFF2-40B4-BE49-F238E27FC236}">
                <a16:creationId xmlns:a16="http://schemas.microsoft.com/office/drawing/2014/main" id="{A3803B21-FFE0-0748-8DDC-106E3B2AE816}"/>
              </a:ext>
            </a:extLst>
          </p:cNvPr>
          <p:cNvPicPr>
            <a:picLocks noChangeAspect="1"/>
          </p:cNvPicPr>
          <p:nvPr userDrawn="1"/>
        </p:nvPicPr>
        <p:blipFill>
          <a:blip r:embed="rId6"/>
          <a:srcRect/>
          <a:stretch/>
        </p:blipFill>
        <p:spPr>
          <a:xfrm>
            <a:off x="233973" y="7051408"/>
            <a:ext cx="7254912" cy="2696947"/>
          </a:xfrm>
          <a:prstGeom prst="rect">
            <a:avLst/>
          </a:prstGeom>
        </p:spPr>
      </p:pic>
      <p:sp>
        <p:nvSpPr>
          <p:cNvPr id="4" name="Content Placeholder 3">
            <a:extLst>
              <a:ext uri="{FF2B5EF4-FFF2-40B4-BE49-F238E27FC236}">
                <a16:creationId xmlns:a16="http://schemas.microsoft.com/office/drawing/2014/main" id="{AE5720E7-BFBB-8013-BC7B-D2B657B1F80E}"/>
              </a:ext>
            </a:extLst>
          </p:cNvPr>
          <p:cNvSpPr>
            <a:spLocks noGrp="1"/>
          </p:cNvSpPr>
          <p:nvPr>
            <p:ph sz="quarter" idx="30" hasCustomPrompt="1"/>
          </p:nvPr>
        </p:nvSpPr>
        <p:spPr>
          <a:xfrm>
            <a:off x="629587" y="1025525"/>
            <a:ext cx="5591123" cy="531813"/>
          </a:xfrm>
        </p:spPr>
        <p:txBody>
          <a:bodyPr>
            <a:noAutofit/>
          </a:bodyPr>
          <a:lstStyle>
            <a:lvl1pPr marL="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1pPr>
            <a:lvl2pPr marL="38862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2pPr>
            <a:lvl3pPr marL="77724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3pPr>
            <a:lvl4pPr marL="116586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4pPr>
            <a:lvl5pPr marL="155448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5pPr>
          </a:lstStyle>
          <a:p>
            <a:pPr lvl="0"/>
            <a:r>
              <a:rPr lang="en-US"/>
              <a:t>SAMPLE HEADING AREA</a:t>
            </a:r>
          </a:p>
        </p:txBody>
      </p:sp>
    </p:spTree>
    <p:extLst>
      <p:ext uri="{BB962C8B-B14F-4D97-AF65-F5344CB8AC3E}">
        <p14:creationId xmlns:p14="http://schemas.microsoft.com/office/powerpoint/2010/main" val="78323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84A4E75-9A6E-3EFB-2481-EA77C0A3C184}"/>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6" name="Rectangle 5">
            <a:extLst>
              <a:ext uri="{FF2B5EF4-FFF2-40B4-BE49-F238E27FC236}">
                <a16:creationId xmlns:a16="http://schemas.microsoft.com/office/drawing/2014/main" id="{76BCC787-E2EF-774F-BD2D-9BF224D6778D}"/>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FA600ED-12DE-FF4D-BF0B-F31F8AB670E7}"/>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8" name="Triangle 7">
            <a:extLst>
              <a:ext uri="{FF2B5EF4-FFF2-40B4-BE49-F238E27FC236}">
                <a16:creationId xmlns:a16="http://schemas.microsoft.com/office/drawing/2014/main" id="{5E10C960-13D0-6B46-8910-739FEE992F1B}"/>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14C9FA8-D8E6-0C46-B2C2-79FBBE20E104}"/>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0" name="TextBox 9">
            <a:extLst>
              <a:ext uri="{FF2B5EF4-FFF2-40B4-BE49-F238E27FC236}">
                <a16:creationId xmlns:a16="http://schemas.microsoft.com/office/drawing/2014/main" id="{8DCF8BD7-78BE-3044-9721-B9BE2B4B4F22}"/>
              </a:ext>
            </a:extLst>
          </p:cNvPr>
          <p:cNvSpPr txBox="1"/>
          <p:nvPr userDrawn="1"/>
        </p:nvSpPr>
        <p:spPr>
          <a:xfrm>
            <a:off x="-5131180" y="894976"/>
            <a:ext cx="4669536"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TOPIC AREA</a:t>
            </a:r>
          </a:p>
        </p:txBody>
      </p:sp>
      <p:sp>
        <p:nvSpPr>
          <p:cNvPr id="11" name="Text Placeholder 13">
            <a:extLst>
              <a:ext uri="{FF2B5EF4-FFF2-40B4-BE49-F238E27FC236}">
                <a16:creationId xmlns:a16="http://schemas.microsoft.com/office/drawing/2014/main" id="{F858B10D-3028-A74D-A543-F056A6B85DC8}"/>
              </a:ext>
            </a:extLst>
          </p:cNvPr>
          <p:cNvSpPr>
            <a:spLocks noGrp="1"/>
          </p:cNvSpPr>
          <p:nvPr>
            <p:ph type="body" sz="quarter" idx="13" hasCustomPrompt="1"/>
          </p:nvPr>
        </p:nvSpPr>
        <p:spPr>
          <a:xfrm>
            <a:off x="234461" y="1656124"/>
            <a:ext cx="7254424" cy="319949"/>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ARTICLE HEADLINE</a:t>
            </a:r>
          </a:p>
        </p:txBody>
      </p:sp>
      <p:sp>
        <p:nvSpPr>
          <p:cNvPr id="12" name="Picture Placeholder 17">
            <a:extLst>
              <a:ext uri="{FF2B5EF4-FFF2-40B4-BE49-F238E27FC236}">
                <a16:creationId xmlns:a16="http://schemas.microsoft.com/office/drawing/2014/main" id="{B7FAC4B8-0EDC-B24E-AD0E-F9C7DD6F4B12}"/>
              </a:ext>
            </a:extLst>
          </p:cNvPr>
          <p:cNvSpPr>
            <a:spLocks noGrp="1"/>
          </p:cNvSpPr>
          <p:nvPr>
            <p:ph type="pic" sz="quarter" idx="19" hasCustomPrompt="1"/>
          </p:nvPr>
        </p:nvSpPr>
        <p:spPr>
          <a:xfrm>
            <a:off x="237966" y="2072512"/>
            <a:ext cx="2810033" cy="2664367"/>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14" name="Text Placeholder 13">
            <a:extLst>
              <a:ext uri="{FF2B5EF4-FFF2-40B4-BE49-F238E27FC236}">
                <a16:creationId xmlns:a16="http://schemas.microsoft.com/office/drawing/2014/main" id="{B6AE6ED3-DCE1-2449-8799-F2DE84C9120E}"/>
              </a:ext>
            </a:extLst>
          </p:cNvPr>
          <p:cNvSpPr>
            <a:spLocks noGrp="1"/>
          </p:cNvSpPr>
          <p:nvPr>
            <p:ph type="body" sz="quarter" idx="21" hasCustomPrompt="1"/>
          </p:nvPr>
        </p:nvSpPr>
        <p:spPr>
          <a:xfrm>
            <a:off x="234461" y="4832767"/>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ARTICLE HEADLINE</a:t>
            </a:r>
          </a:p>
        </p:txBody>
      </p:sp>
      <p:sp>
        <p:nvSpPr>
          <p:cNvPr id="15" name="Text Placeholder 19">
            <a:extLst>
              <a:ext uri="{FF2B5EF4-FFF2-40B4-BE49-F238E27FC236}">
                <a16:creationId xmlns:a16="http://schemas.microsoft.com/office/drawing/2014/main" id="{E170A9D8-ABB2-A84B-BE7E-218D660F83A6}"/>
              </a:ext>
            </a:extLst>
          </p:cNvPr>
          <p:cNvSpPr>
            <a:spLocks noGrp="1"/>
          </p:cNvSpPr>
          <p:nvPr>
            <p:ph type="body" sz="quarter" idx="23" hasCustomPrompt="1"/>
          </p:nvPr>
        </p:nvSpPr>
        <p:spPr>
          <a:xfrm>
            <a:off x="280010" y="5273026"/>
            <a:ext cx="7254424" cy="1598319"/>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16" name="Text Placeholder 13">
            <a:extLst>
              <a:ext uri="{FF2B5EF4-FFF2-40B4-BE49-F238E27FC236}">
                <a16:creationId xmlns:a16="http://schemas.microsoft.com/office/drawing/2014/main" id="{E4F490C9-6861-9547-BB0C-A6D1F3001F86}"/>
              </a:ext>
            </a:extLst>
          </p:cNvPr>
          <p:cNvSpPr>
            <a:spLocks noGrp="1"/>
          </p:cNvSpPr>
          <p:nvPr>
            <p:ph type="body" sz="quarter" idx="24" hasCustomPrompt="1"/>
          </p:nvPr>
        </p:nvSpPr>
        <p:spPr>
          <a:xfrm>
            <a:off x="234461" y="7020156"/>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ARTICLE HEADLINE</a:t>
            </a:r>
          </a:p>
        </p:txBody>
      </p:sp>
      <p:sp>
        <p:nvSpPr>
          <p:cNvPr id="22" name="Picture Placeholder 17">
            <a:extLst>
              <a:ext uri="{FF2B5EF4-FFF2-40B4-BE49-F238E27FC236}">
                <a16:creationId xmlns:a16="http://schemas.microsoft.com/office/drawing/2014/main" id="{272CD0D9-1CEF-2743-B21C-FD47228AC984}"/>
              </a:ext>
            </a:extLst>
          </p:cNvPr>
          <p:cNvSpPr>
            <a:spLocks noGrp="1"/>
          </p:cNvSpPr>
          <p:nvPr>
            <p:ph type="pic" sz="quarter" idx="28" hasCustomPrompt="1"/>
          </p:nvPr>
        </p:nvSpPr>
        <p:spPr>
          <a:xfrm>
            <a:off x="5833032" y="7547661"/>
            <a:ext cx="1655853" cy="2100584"/>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18" name="Text Placeholder 19">
            <a:extLst>
              <a:ext uri="{FF2B5EF4-FFF2-40B4-BE49-F238E27FC236}">
                <a16:creationId xmlns:a16="http://schemas.microsoft.com/office/drawing/2014/main" id="{A227A2D1-CA06-D944-90FF-5BCB02FBDF1E}"/>
              </a:ext>
            </a:extLst>
          </p:cNvPr>
          <p:cNvSpPr>
            <a:spLocks noGrp="1"/>
          </p:cNvSpPr>
          <p:nvPr>
            <p:ph type="body" sz="quarter" idx="30" hasCustomPrompt="1"/>
          </p:nvPr>
        </p:nvSpPr>
        <p:spPr>
          <a:xfrm>
            <a:off x="3182224" y="2063007"/>
            <a:ext cx="4302779" cy="2664367"/>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19" name="Text Placeholder 19">
            <a:extLst>
              <a:ext uri="{FF2B5EF4-FFF2-40B4-BE49-F238E27FC236}">
                <a16:creationId xmlns:a16="http://schemas.microsoft.com/office/drawing/2014/main" id="{3924FD86-5E81-C247-9A2D-32698327C4A1}"/>
              </a:ext>
            </a:extLst>
          </p:cNvPr>
          <p:cNvSpPr>
            <a:spLocks noGrp="1"/>
          </p:cNvSpPr>
          <p:nvPr>
            <p:ph type="body" sz="quarter" idx="31" hasCustomPrompt="1"/>
          </p:nvPr>
        </p:nvSpPr>
        <p:spPr>
          <a:xfrm>
            <a:off x="233973" y="7483258"/>
            <a:ext cx="5447299" cy="2305514"/>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3" name="Content Placeholder 2">
            <a:extLst>
              <a:ext uri="{FF2B5EF4-FFF2-40B4-BE49-F238E27FC236}">
                <a16:creationId xmlns:a16="http://schemas.microsoft.com/office/drawing/2014/main" id="{2358D2DA-5129-4688-CAF1-DB24511B31E1}"/>
              </a:ext>
            </a:extLst>
          </p:cNvPr>
          <p:cNvSpPr>
            <a:spLocks noGrp="1"/>
          </p:cNvSpPr>
          <p:nvPr>
            <p:ph sz="quarter" idx="32" hasCustomPrompt="1"/>
          </p:nvPr>
        </p:nvSpPr>
        <p:spPr>
          <a:xfrm>
            <a:off x="644577" y="1025525"/>
            <a:ext cx="5726061" cy="515938"/>
          </a:xfrm>
        </p:spPr>
        <p:txBody>
          <a:bodyPr>
            <a:noAutofit/>
          </a:bodyPr>
          <a:lstStyle>
            <a:lvl1pPr marL="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1pPr>
            <a:lvl2pPr marL="38862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2pPr>
            <a:lvl3pPr marL="77724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3pPr>
            <a:lvl4pPr marL="116586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4pPr>
            <a:lvl5pPr marL="155448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5pPr>
          </a:lstStyle>
          <a:p>
            <a:pPr lvl="0"/>
            <a:r>
              <a:rPr lang="en-US"/>
              <a:t>SAMPLE HEADING AREA</a:t>
            </a:r>
          </a:p>
        </p:txBody>
      </p:sp>
    </p:spTree>
    <p:extLst>
      <p:ext uri="{BB962C8B-B14F-4D97-AF65-F5344CB8AC3E}">
        <p14:creationId xmlns:p14="http://schemas.microsoft.com/office/powerpoint/2010/main" val="3863297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88FA28-CE3D-F844-C811-9AE51D34E7C9}"/>
              </a:ext>
            </a:extLst>
          </p:cNvPr>
          <p:cNvPicPr>
            <a:picLocks noChangeAspect="1"/>
          </p:cNvPicPr>
          <p:nvPr userDrawn="1"/>
        </p:nvPicPr>
        <p:blipFill rotWithShape="1">
          <a:blip r:embed="rId2">
            <a:alphaModFix amt="20000"/>
          </a:blip>
          <a:srcRect l="19105" t="22080" r="9341" b="34394"/>
          <a:stretch/>
        </p:blipFill>
        <p:spPr>
          <a:xfrm>
            <a:off x="206801" y="5254967"/>
            <a:ext cx="7266837" cy="4555446"/>
          </a:xfrm>
          <a:prstGeom prst="rect">
            <a:avLst/>
          </a:prstGeom>
        </p:spPr>
      </p:pic>
      <p:sp>
        <p:nvSpPr>
          <p:cNvPr id="9" name="Content Placeholder 4">
            <a:extLst>
              <a:ext uri="{FF2B5EF4-FFF2-40B4-BE49-F238E27FC236}">
                <a16:creationId xmlns:a16="http://schemas.microsoft.com/office/drawing/2014/main" id="{B750068D-4540-8440-B96E-DDBB60E0FACF}"/>
              </a:ext>
            </a:extLst>
          </p:cNvPr>
          <p:cNvSpPr>
            <a:spLocks noGrp="1"/>
          </p:cNvSpPr>
          <p:nvPr>
            <p:ph sz="quarter" idx="19" hasCustomPrompt="1"/>
          </p:nvPr>
        </p:nvSpPr>
        <p:spPr>
          <a:xfrm>
            <a:off x="359509" y="255464"/>
            <a:ext cx="2509104" cy="1912003"/>
          </a:xfrm>
        </p:spPr>
        <p:txBody>
          <a:bodyPr>
            <a:noAutofit/>
          </a:bodyPr>
          <a:lstStyle>
            <a:lvl1pPr marL="0" indent="0" algn="l">
              <a:buNone/>
              <a:defRPr sz="1800" b="1" i="0">
                <a:solidFill>
                  <a:schemeClr val="tx1"/>
                </a:solidFill>
                <a:latin typeface="Arial Narrow" panose="020B0604020202020204" pitchFamily="34" charset="0"/>
                <a:cs typeface="Arial Narrow" panose="020B0604020202020204" pitchFamily="34" charset="0"/>
              </a:defRPr>
            </a:lvl1pPr>
            <a:lvl2pPr marL="388620" indent="0" algn="l">
              <a:buNone/>
              <a:defRPr sz="1400" b="0" i="0">
                <a:solidFill>
                  <a:schemeClr val="bg1"/>
                </a:solidFill>
                <a:latin typeface="Arial Narrow" panose="020B0604020202020204" pitchFamily="34" charset="0"/>
                <a:cs typeface="Arial Narrow" panose="020B0604020202020204" pitchFamily="34" charset="0"/>
              </a:defRPr>
            </a:lvl2pPr>
            <a:lvl3pPr marL="777240" indent="0" algn="l">
              <a:buNone/>
              <a:defRPr sz="1400" b="0" i="0">
                <a:solidFill>
                  <a:schemeClr val="bg1"/>
                </a:solidFill>
                <a:latin typeface="Arial Narrow" panose="020B0604020202020204" pitchFamily="34" charset="0"/>
                <a:cs typeface="Arial Narrow" panose="020B0604020202020204" pitchFamily="34" charset="0"/>
              </a:defRPr>
            </a:lvl3pPr>
            <a:lvl4pPr marL="1165860" indent="0" algn="l">
              <a:buNone/>
              <a:defRPr sz="1400" b="0" i="0">
                <a:solidFill>
                  <a:schemeClr val="bg1"/>
                </a:solidFill>
                <a:latin typeface="Arial Narrow" panose="020B0604020202020204" pitchFamily="34" charset="0"/>
                <a:cs typeface="Arial Narrow" panose="020B0604020202020204" pitchFamily="34" charset="0"/>
              </a:defRPr>
            </a:lvl4pPr>
            <a:lvl5pPr marL="1554480" indent="0" algn="l">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a:t>Mailing Panel</a:t>
            </a:r>
          </a:p>
          <a:p>
            <a:pPr lvl="0"/>
            <a:r>
              <a:rPr lang="en-US"/>
              <a:t>County Name</a:t>
            </a:r>
          </a:p>
          <a:p>
            <a:pPr lvl="0"/>
            <a:r>
              <a:rPr lang="en-US"/>
              <a:t>Address</a:t>
            </a:r>
          </a:p>
          <a:p>
            <a:pPr lvl="0"/>
            <a:r>
              <a:rPr lang="en-US"/>
              <a:t>City, State, Zip Code</a:t>
            </a:r>
          </a:p>
        </p:txBody>
      </p:sp>
      <p:sp>
        <p:nvSpPr>
          <p:cNvPr id="11" name="Rectangle 10">
            <a:extLst>
              <a:ext uri="{FF2B5EF4-FFF2-40B4-BE49-F238E27FC236}">
                <a16:creationId xmlns:a16="http://schemas.microsoft.com/office/drawing/2014/main" id="{9B117333-EB43-0547-8AEB-562AFBF5AFB3}"/>
              </a:ext>
            </a:extLst>
          </p:cNvPr>
          <p:cNvSpPr/>
          <p:nvPr userDrawn="1"/>
        </p:nvSpPr>
        <p:spPr>
          <a:xfrm>
            <a:off x="234462" y="4875908"/>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4A7CB8CD-7D09-D541-98B1-B8440688FFA9}"/>
              </a:ext>
            </a:extLst>
          </p:cNvPr>
          <p:cNvPicPr>
            <a:picLocks noChangeAspect="1"/>
          </p:cNvPicPr>
          <p:nvPr userDrawn="1"/>
        </p:nvPicPr>
        <p:blipFill>
          <a:blip r:embed="rId3"/>
          <a:stretch>
            <a:fillRect/>
          </a:stretch>
        </p:blipFill>
        <p:spPr>
          <a:xfrm>
            <a:off x="6995160" y="5016435"/>
            <a:ext cx="242888" cy="283369"/>
          </a:xfrm>
          <a:prstGeom prst="rect">
            <a:avLst/>
          </a:prstGeom>
        </p:spPr>
      </p:pic>
      <p:sp>
        <p:nvSpPr>
          <p:cNvPr id="13" name="Triangle 12">
            <a:extLst>
              <a:ext uri="{FF2B5EF4-FFF2-40B4-BE49-F238E27FC236}">
                <a16:creationId xmlns:a16="http://schemas.microsoft.com/office/drawing/2014/main" id="{1C27E52B-5528-C34A-A368-05442CBF9FC0}"/>
              </a:ext>
            </a:extLst>
          </p:cNvPr>
          <p:cNvSpPr/>
          <p:nvPr userDrawn="1"/>
        </p:nvSpPr>
        <p:spPr>
          <a:xfrm rot="10800000">
            <a:off x="534352" y="5254966"/>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E75C49CD-A600-6C4D-B083-104EA3F3585B}"/>
              </a:ext>
            </a:extLst>
          </p:cNvPr>
          <p:cNvPicPr>
            <a:picLocks noChangeAspect="1"/>
          </p:cNvPicPr>
          <p:nvPr userDrawn="1"/>
        </p:nvPicPr>
        <p:blipFill>
          <a:blip r:embed="rId4"/>
          <a:stretch>
            <a:fillRect/>
          </a:stretch>
        </p:blipFill>
        <p:spPr>
          <a:xfrm>
            <a:off x="459402" y="5001444"/>
            <a:ext cx="2185988" cy="283369"/>
          </a:xfrm>
          <a:prstGeom prst="rect">
            <a:avLst/>
          </a:prstGeom>
        </p:spPr>
      </p:pic>
      <p:pic>
        <p:nvPicPr>
          <p:cNvPr id="17" name="Picture 16" descr="Logo&#10;&#10;Description automatically generated with medium confidence">
            <a:extLst>
              <a:ext uri="{FF2B5EF4-FFF2-40B4-BE49-F238E27FC236}">
                <a16:creationId xmlns:a16="http://schemas.microsoft.com/office/drawing/2014/main" id="{E0BAE029-75EE-9749-93C4-BF95D3AF10B4}"/>
              </a:ext>
            </a:extLst>
          </p:cNvPr>
          <p:cNvPicPr>
            <a:picLocks noChangeAspect="1"/>
          </p:cNvPicPr>
          <p:nvPr userDrawn="1"/>
        </p:nvPicPr>
        <p:blipFill>
          <a:blip r:embed="rId5"/>
          <a:stretch>
            <a:fillRect/>
          </a:stretch>
        </p:blipFill>
        <p:spPr>
          <a:xfrm>
            <a:off x="5808740" y="8692813"/>
            <a:ext cx="1663700" cy="1117600"/>
          </a:xfrm>
          <a:prstGeom prst="rect">
            <a:avLst/>
          </a:prstGeom>
        </p:spPr>
      </p:pic>
      <p:sp>
        <p:nvSpPr>
          <p:cNvPr id="18" name="Text Placeholder 43">
            <a:extLst>
              <a:ext uri="{FF2B5EF4-FFF2-40B4-BE49-F238E27FC236}">
                <a16:creationId xmlns:a16="http://schemas.microsoft.com/office/drawing/2014/main" id="{129B09D6-6875-B34C-BE71-CD1EE797B248}"/>
              </a:ext>
            </a:extLst>
          </p:cNvPr>
          <p:cNvSpPr>
            <a:spLocks noGrp="1"/>
          </p:cNvSpPr>
          <p:nvPr>
            <p:ph type="body" sz="quarter" idx="18" hasCustomPrompt="1"/>
          </p:nvPr>
        </p:nvSpPr>
        <p:spPr>
          <a:xfrm>
            <a:off x="1891862" y="6663416"/>
            <a:ext cx="4347382" cy="369459"/>
          </a:xfrm>
        </p:spPr>
        <p:txBody>
          <a:bodyPr/>
          <a:lstStyle>
            <a:lvl1pPr marL="0" indent="0">
              <a:buNone/>
              <a:defRPr b="1" i="0">
                <a:solidFill>
                  <a:srgbClr val="5E5E5E"/>
                </a:solidFill>
                <a:latin typeface="Arial Narrow" panose="020B0604020202020204" pitchFamily="34" charset="0"/>
                <a:cs typeface="Arial Narrow" panose="020B0604020202020204" pitchFamily="34" charset="0"/>
              </a:defRPr>
            </a:lvl1pPr>
            <a:lvl2pPr marL="388620" indent="0">
              <a:buNone/>
              <a:defRPr b="1" i="0">
                <a:solidFill>
                  <a:schemeClr val="tx1"/>
                </a:solidFill>
                <a:latin typeface="Arial Narrow" panose="020B0604020202020204" pitchFamily="34" charset="0"/>
                <a:cs typeface="Arial Narrow" panose="020B0604020202020204" pitchFamily="34" charset="0"/>
              </a:defRPr>
            </a:lvl2pPr>
            <a:lvl3pPr marL="777240" indent="0">
              <a:buNone/>
              <a:defRPr b="1" i="0">
                <a:solidFill>
                  <a:schemeClr val="tx1"/>
                </a:solidFill>
                <a:latin typeface="Arial Narrow" panose="020B0604020202020204" pitchFamily="34" charset="0"/>
                <a:cs typeface="Arial Narrow" panose="020B0604020202020204" pitchFamily="34" charset="0"/>
              </a:defRPr>
            </a:lvl3pPr>
            <a:lvl4pPr marL="1165860" indent="0">
              <a:buNone/>
              <a:defRPr b="1" i="0">
                <a:solidFill>
                  <a:schemeClr val="tx1"/>
                </a:solidFill>
                <a:latin typeface="Arial Narrow" panose="020B0604020202020204" pitchFamily="34" charset="0"/>
                <a:cs typeface="Arial Narrow" panose="020B0604020202020204" pitchFamily="34" charset="0"/>
              </a:defRPr>
            </a:lvl4pPr>
            <a:lvl5pPr marL="1554480" indent="0">
              <a:buNone/>
              <a:defRPr b="1" i="0">
                <a:solidFill>
                  <a:schemeClr val="tx1"/>
                </a:solidFill>
                <a:latin typeface="Arial Narrow" panose="020B0604020202020204" pitchFamily="34" charset="0"/>
                <a:cs typeface="Arial Narrow" panose="020B0604020202020204" pitchFamily="34" charset="0"/>
              </a:defRPr>
            </a:lvl5pPr>
          </a:lstStyle>
          <a:p>
            <a:pPr lvl="0"/>
            <a:r>
              <a:rPr lang="en-US"/>
              <a:t>NAME OF COUNTY</a:t>
            </a:r>
          </a:p>
        </p:txBody>
      </p:sp>
      <p:sp>
        <p:nvSpPr>
          <p:cNvPr id="19" name="TextBox 18">
            <a:extLst>
              <a:ext uri="{FF2B5EF4-FFF2-40B4-BE49-F238E27FC236}">
                <a16:creationId xmlns:a16="http://schemas.microsoft.com/office/drawing/2014/main" id="{6D67F9AD-0DC2-C84B-B11F-DC26CAE90502}"/>
              </a:ext>
            </a:extLst>
          </p:cNvPr>
          <p:cNvSpPr txBox="1"/>
          <p:nvPr userDrawn="1"/>
        </p:nvSpPr>
        <p:spPr>
          <a:xfrm>
            <a:off x="1891862" y="5794529"/>
            <a:ext cx="5139143" cy="923330"/>
          </a:xfrm>
          <a:prstGeom prst="rect">
            <a:avLst/>
          </a:prstGeom>
          <a:noFill/>
        </p:spPr>
        <p:txBody>
          <a:bodyPr wrap="square" rtlCol="0">
            <a:spAutoFit/>
          </a:bodyPr>
          <a:lstStyle/>
          <a:p>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4-H</a:t>
            </a:r>
            <a:r>
              <a:rPr lang="en-US" sz="5300" b="1" i="0" spc="-300" dirty="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Family</a:t>
            </a:r>
            <a:r>
              <a:rPr lang="en-US" sz="5300" b="1" i="0" spc="-300" dirty="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News</a:t>
            </a:r>
          </a:p>
        </p:txBody>
      </p:sp>
      <p:pic>
        <p:nvPicPr>
          <p:cNvPr id="24" name="Picture 23">
            <a:extLst>
              <a:ext uri="{FF2B5EF4-FFF2-40B4-BE49-F238E27FC236}">
                <a16:creationId xmlns:a16="http://schemas.microsoft.com/office/drawing/2014/main" id="{154D909D-E7B7-2F4B-9D73-36BE0964BBCC}"/>
              </a:ext>
            </a:extLst>
          </p:cNvPr>
          <p:cNvPicPr>
            <a:picLocks noChangeAspect="1"/>
          </p:cNvPicPr>
          <p:nvPr userDrawn="1"/>
        </p:nvPicPr>
        <p:blipFill>
          <a:blip r:embed="rId6"/>
          <a:stretch>
            <a:fillRect/>
          </a:stretch>
        </p:blipFill>
        <p:spPr>
          <a:xfrm>
            <a:off x="615943" y="5885721"/>
            <a:ext cx="1219810" cy="1242971"/>
          </a:xfrm>
          <a:prstGeom prst="rect">
            <a:avLst/>
          </a:prstGeom>
        </p:spPr>
      </p:pic>
      <p:pic>
        <p:nvPicPr>
          <p:cNvPr id="16" name="Picture 15">
            <a:extLst>
              <a:ext uri="{FF2B5EF4-FFF2-40B4-BE49-F238E27FC236}">
                <a16:creationId xmlns:a16="http://schemas.microsoft.com/office/drawing/2014/main" id="{529FC9AE-719B-7A4A-A83B-A79658D84E23}"/>
              </a:ext>
            </a:extLst>
          </p:cNvPr>
          <p:cNvPicPr>
            <a:picLocks noChangeAspect="1"/>
          </p:cNvPicPr>
          <p:nvPr userDrawn="1"/>
        </p:nvPicPr>
        <p:blipFill>
          <a:blip r:embed="rId7"/>
          <a:srcRect l="3464" r="3464"/>
          <a:stretch/>
        </p:blipFill>
        <p:spPr>
          <a:xfrm>
            <a:off x="206801" y="7227704"/>
            <a:ext cx="7254911" cy="1414684"/>
          </a:xfrm>
          <a:prstGeom prst="rect">
            <a:avLst/>
          </a:prstGeom>
        </p:spPr>
      </p:pic>
      <p:sp>
        <p:nvSpPr>
          <p:cNvPr id="4" name="Text Placeholder 3">
            <a:extLst>
              <a:ext uri="{FF2B5EF4-FFF2-40B4-BE49-F238E27FC236}">
                <a16:creationId xmlns:a16="http://schemas.microsoft.com/office/drawing/2014/main" id="{DA3B21A0-AABC-BE5B-92AB-CF42E7A62B45}"/>
              </a:ext>
            </a:extLst>
          </p:cNvPr>
          <p:cNvSpPr>
            <a:spLocks noGrp="1"/>
          </p:cNvSpPr>
          <p:nvPr>
            <p:ph type="body" sz="quarter" idx="20" hasCustomPrompt="1"/>
          </p:nvPr>
        </p:nvSpPr>
        <p:spPr>
          <a:xfrm>
            <a:off x="615950" y="8812213"/>
            <a:ext cx="4803775" cy="889000"/>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350" b="1">
                <a:solidFill>
                  <a:srgbClr val="004432"/>
                </a:solidFill>
                <a:latin typeface="Arial" panose="020B0604020202020204" pitchFamily="34" charset="0"/>
                <a:cs typeface="Arial" panose="020B0604020202020204" pitchFamily="34" charset="0"/>
              </a:defRPr>
            </a:lvl1pPr>
            <a:lvl2pPr marL="388620" indent="0">
              <a:buNone/>
              <a:defRPr b="1">
                <a:solidFill>
                  <a:srgbClr val="004432"/>
                </a:solidFill>
                <a:latin typeface="Arial" panose="020B0604020202020204" pitchFamily="34" charset="0"/>
                <a:cs typeface="Arial" panose="020B0604020202020204" pitchFamily="34" charset="0"/>
              </a:defRPr>
            </a:lvl2pPr>
            <a:lvl3pPr marL="777240" indent="0">
              <a:buNone/>
              <a:defRPr b="1">
                <a:solidFill>
                  <a:srgbClr val="004432"/>
                </a:solidFill>
                <a:latin typeface="Arial" panose="020B0604020202020204" pitchFamily="34" charset="0"/>
                <a:cs typeface="Arial" panose="020B0604020202020204" pitchFamily="34" charset="0"/>
              </a:defRPr>
            </a:lvl3pPr>
            <a:lvl4pPr marL="1165860" indent="0">
              <a:buNone/>
              <a:defRPr b="1">
                <a:solidFill>
                  <a:srgbClr val="004432"/>
                </a:solidFill>
                <a:latin typeface="Arial" panose="020B0604020202020204" pitchFamily="34" charset="0"/>
                <a:cs typeface="Arial" panose="020B0604020202020204" pitchFamily="34" charset="0"/>
              </a:defRPr>
            </a:lvl4pPr>
            <a:lvl5pPr marL="1554480" indent="0">
              <a:buNone/>
              <a:defRPr b="1">
                <a:solidFill>
                  <a:srgbClr val="004432"/>
                </a:solidFill>
                <a:latin typeface="Arial" panose="020B0604020202020204" pitchFamily="34" charset="0"/>
                <a:cs typeface="Arial" panose="020B0604020202020204" pitchFamily="34" charset="0"/>
              </a:defRPr>
            </a:lvl5pPr>
          </a:lstStyle>
          <a:p>
            <a:pPr lvl="0"/>
            <a:r>
              <a:rPr lang="en-US"/>
              <a:t>Learn more about how you can grow with Michigan 4-H! http://</a:t>
            </a:r>
            <a:r>
              <a:rPr lang="en-US" err="1"/>
              <a:t>www.canr.msu.edu</a:t>
            </a:r>
            <a:r>
              <a:rPr lang="en-US"/>
              <a:t>/county/</a:t>
            </a:r>
          </a:p>
        </p:txBody>
      </p:sp>
    </p:spTree>
    <p:extLst>
      <p:ext uri="{BB962C8B-B14F-4D97-AF65-F5344CB8AC3E}">
        <p14:creationId xmlns:p14="http://schemas.microsoft.com/office/powerpoint/2010/main" val="419874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F1EED791-CE34-6349-AF44-43CE75741734}" type="datetimeFigureOut">
              <a:rPr lang="en-US" smtClean="0"/>
              <a:t>7/1/2024</a:t>
            </a:fld>
            <a:endParaRPr lang="en-US" dirty="0"/>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9243641B-9F0D-9842-B407-724EDA865493}" type="slidenum">
              <a:rPr lang="en-US" smtClean="0"/>
              <a:t>‹#›</a:t>
            </a:fld>
            <a:endParaRPr lang="en-US" dirty="0"/>
          </a:p>
        </p:txBody>
      </p:sp>
    </p:spTree>
    <p:extLst>
      <p:ext uri="{BB962C8B-B14F-4D97-AF65-F5344CB8AC3E}">
        <p14:creationId xmlns:p14="http://schemas.microsoft.com/office/powerpoint/2010/main" val="4140144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sysolho1@msu.edu" TargetMode="External"/><Relationship Id="rId3" Type="http://schemas.openxmlformats.org/officeDocument/2006/relationships/hyperlink" Target="mailto:wisnews3@msu.edu" TargetMode="External"/><Relationship Id="rId7" Type="http://schemas.openxmlformats.org/officeDocument/2006/relationships/hyperlink" Target="mailto:eubankwa@msu.edu" TargetMode="External"/><Relationship Id="rId2" Type="http://schemas.openxmlformats.org/officeDocument/2006/relationships/hyperlink" Target="mailto:wooten@msu.edu" TargetMode="External"/><Relationship Id="rId1" Type="http://schemas.openxmlformats.org/officeDocument/2006/relationships/slideLayout" Target="../slideLayouts/slideLayout1.xml"/><Relationship Id="rId6" Type="http://schemas.openxmlformats.org/officeDocument/2006/relationships/hyperlink" Target="mailto:cainjone@msu.edu" TargetMode="External"/><Relationship Id="rId11" Type="http://schemas.openxmlformats.org/officeDocument/2006/relationships/image" Target="../media/image11.jpg"/><Relationship Id="rId5" Type="http://schemas.openxmlformats.org/officeDocument/2006/relationships/hyperlink" Target="mailto:apelashl@msu.edu" TargetMode="External"/><Relationship Id="rId10" Type="http://schemas.openxmlformats.org/officeDocument/2006/relationships/hyperlink" Target="https://www.facebook.com/MI4HWayne" TargetMode="External"/><Relationship Id="rId4" Type="http://schemas.openxmlformats.org/officeDocument/2006/relationships/hyperlink" Target="mailto:rivettol@msu.edu" TargetMode="External"/><Relationship Id="rId9" Type="http://schemas.openxmlformats.org/officeDocument/2006/relationships/hyperlink" Target="https://www.canr.msu.edu/wayne/"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canr.msu.edu/outreach/" TargetMode="External"/><Relationship Id="rId7" Type="http://schemas.openxmlformats.org/officeDocument/2006/relationships/hyperlink" Target="https://www.michiganstatefairllc.com/copy-of-fair-entry" TargetMode="External"/><Relationship Id="rId2" Type="http://schemas.openxmlformats.org/officeDocument/2006/relationships/hyperlink" Target="https://www.canr.msu.edu/news/biosecurity_tips_for_animals_that_went_to_the_county_fair" TargetMode="External"/><Relationship Id="rId1" Type="http://schemas.openxmlformats.org/officeDocument/2006/relationships/slideLayout" Target="../slideLayouts/slideLayout3.xml"/><Relationship Id="rId6" Type="http://schemas.openxmlformats.org/officeDocument/2006/relationships/hyperlink" Target="http://michiganstatefairyouthshowcase.fairentry.com/" TargetMode="External"/><Relationship Id="rId5" Type="http://schemas.openxmlformats.org/officeDocument/2006/relationships/hyperlink" Target="https://www.michiganstatefairllc.com/" TargetMode="External"/><Relationship Id="rId10" Type="http://schemas.openxmlformats.org/officeDocument/2006/relationships/hyperlink" Target="http://www.canr.msu.edu/virtual-showcase/State-Fair-Virtual-Showcase/" TargetMode="External"/><Relationship Id="rId4" Type="http://schemas.openxmlformats.org/officeDocument/2006/relationships/image" Target="../media/image30.jpeg"/><Relationship Id="rId9" Type="http://schemas.openxmlformats.org/officeDocument/2006/relationships/hyperlink" Target="https://www.canr.msu.edu/resources/tips-for-taking-photos-and-video"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richend4@msu.edu" TargetMode="External"/><Relationship Id="rId2" Type="http://schemas.openxmlformats.org/officeDocument/2006/relationships/hyperlink" Target="https://forms.gle/mF1b1LFdGeX91bVm9" TargetMode="Externa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hyperlink" Target="https://forms.gle/wEJkUPZotxxamshPA" TargetMode="External"/><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hyperlink" Target="mailto:apelashl@msu.edu"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mailto:apelashl@msu.edu" TargetMode="External"/><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hyperlink" Target="https://www.waynecountyfairgrounds.net/wayne-county-fair" TargetMode="External"/><Relationship Id="rId9"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mailto:CainJone@msu.edu"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culvers.com/stories/thank-you-farmers-project/5-reasons-to-celebrate-scoops-of-thanks-day-at-culvers" TargetMode="Externa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www.joann.com/4-h" TargetMode="External"/><Relationship Id="rId3" Type="http://schemas.openxmlformats.org/officeDocument/2006/relationships/hyperlink" Target="http://www.canr.msu.edu/events/guiding-principles-for-highly-successful-parenting-webinar-series-july-2024" TargetMode="External"/><Relationship Id="rId7" Type="http://schemas.openxmlformats.org/officeDocument/2006/relationships/hyperlink" Target="http://www.canr.msu.edu/events/discover-4-h" TargetMode="External"/><Relationship Id="rId2" Type="http://schemas.openxmlformats.org/officeDocument/2006/relationships/hyperlink" Target="http://www.canr.msu.edu/events/saginaw-bay-4-h-fish-camp-bay-county-2024" TargetMode="External"/><Relationship Id="rId1" Type="http://schemas.openxmlformats.org/officeDocument/2006/relationships/slideLayout" Target="../slideLayouts/slideLayout2.xml"/><Relationship Id="rId6" Type="http://schemas.openxmlformats.org/officeDocument/2006/relationships/hyperlink" Target="http://www.canr.msu.edu/events/bug-day" TargetMode="External"/><Relationship Id="rId5" Type="http://schemas.openxmlformats.org/officeDocument/2006/relationships/hyperlink" Target="https://www.canr.msu.edu/events/water-day" TargetMode="External"/><Relationship Id="rId4" Type="http://schemas.openxmlformats.org/officeDocument/2006/relationships/hyperlink" Target="http://www.canr.msu.edu/events/2024-michigan-4-h-youth-dairy-days" TargetMode="External"/><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3822BC-DAB3-7D4D-937F-B46CD451A9F7}"/>
              </a:ext>
            </a:extLst>
          </p:cNvPr>
          <p:cNvSpPr>
            <a:spLocks noGrp="1"/>
          </p:cNvSpPr>
          <p:nvPr>
            <p:ph type="body" sz="quarter" idx="13"/>
          </p:nvPr>
        </p:nvSpPr>
        <p:spPr>
          <a:xfrm>
            <a:off x="96558" y="2670215"/>
            <a:ext cx="4255476" cy="363200"/>
          </a:xfrm>
        </p:spPr>
        <p:txBody>
          <a:bodyPr/>
          <a:lstStyle/>
          <a:p>
            <a:pPr lvl="0"/>
            <a:r>
              <a:rPr lang="en-US" sz="1600" dirty="0"/>
              <a:t>July Newsletter Contents</a:t>
            </a:r>
          </a:p>
        </p:txBody>
      </p:sp>
      <p:sp>
        <p:nvSpPr>
          <p:cNvPr id="3" name="Text Placeholder 2">
            <a:extLst>
              <a:ext uri="{FF2B5EF4-FFF2-40B4-BE49-F238E27FC236}">
                <a16:creationId xmlns:a16="http://schemas.microsoft.com/office/drawing/2014/main" id="{1E575B69-CB9B-3849-88F3-98E557DCCA15}"/>
              </a:ext>
            </a:extLst>
          </p:cNvPr>
          <p:cNvSpPr>
            <a:spLocks noGrp="1"/>
          </p:cNvSpPr>
          <p:nvPr>
            <p:ph type="body" sz="quarter" idx="14"/>
          </p:nvPr>
        </p:nvSpPr>
        <p:spPr>
          <a:xfrm>
            <a:off x="186504" y="3274028"/>
            <a:ext cx="4255476" cy="2129389"/>
          </a:xfrm>
        </p:spPr>
        <p:txBody>
          <a:bodyPr/>
          <a:lstStyle/>
          <a:p>
            <a:pPr lvl="0"/>
            <a:r>
              <a:rPr lang="en-US" dirty="0"/>
              <a:t>•   Wayne County Current Events</a:t>
            </a:r>
          </a:p>
          <a:p>
            <a:pPr lvl="0"/>
            <a:r>
              <a:rPr lang="en-US" dirty="0"/>
              <a:t>•   Wayne County Announcements</a:t>
            </a:r>
          </a:p>
          <a:p>
            <a:r>
              <a:rPr lang="en-US" dirty="0"/>
              <a:t>•   Wayne County 4-H’er Spotlight</a:t>
            </a:r>
          </a:p>
          <a:p>
            <a:pPr lvl="0"/>
            <a:r>
              <a:rPr lang="en-US" dirty="0"/>
              <a:t>•   Wayne County Success Story</a:t>
            </a:r>
          </a:p>
          <a:p>
            <a:pPr lvl="0"/>
            <a:r>
              <a:rPr lang="en-US" dirty="0"/>
              <a:t>•   Statewide Calendar of Events</a:t>
            </a:r>
          </a:p>
          <a:p>
            <a:pPr lvl="0"/>
            <a:r>
              <a:rPr lang="en-US" dirty="0"/>
              <a:t>•   Statewide 4-H News</a:t>
            </a:r>
          </a:p>
          <a:p>
            <a:endParaRPr lang="en-US" dirty="0"/>
          </a:p>
        </p:txBody>
      </p:sp>
      <p:sp>
        <p:nvSpPr>
          <p:cNvPr id="16" name="Content Placeholder 15">
            <a:extLst>
              <a:ext uri="{FF2B5EF4-FFF2-40B4-BE49-F238E27FC236}">
                <a16:creationId xmlns:a16="http://schemas.microsoft.com/office/drawing/2014/main" id="{13055227-ED44-864F-8810-D98F090D4D32}"/>
              </a:ext>
            </a:extLst>
          </p:cNvPr>
          <p:cNvSpPr>
            <a:spLocks noGrp="1"/>
          </p:cNvSpPr>
          <p:nvPr>
            <p:ph sz="quarter" idx="19"/>
          </p:nvPr>
        </p:nvSpPr>
        <p:spPr>
          <a:xfrm>
            <a:off x="4692649" y="2743103"/>
            <a:ext cx="2763735" cy="2660315"/>
          </a:xfrm>
        </p:spPr>
        <p:txBody>
          <a:bodyPr>
            <a:normAutofit fontScale="25000" lnSpcReduction="20000"/>
          </a:bodyPr>
          <a:lstStyle/>
          <a:p>
            <a:endParaRPr lang="en-US" sz="1400" b="0" i="0" u="none" strike="noStrike" kern="1200" baseline="0" dirty="0">
              <a:solidFill>
                <a:schemeClr val="bg1"/>
              </a:solidFill>
              <a:latin typeface="Arial Narrow" panose="020B0604020202020204" pitchFamily="34" charset="0"/>
              <a:ea typeface="+mn-ea"/>
              <a:cs typeface="Arial Narrow" panose="020B0604020202020204" pitchFamily="34" charset="0"/>
            </a:endParaRPr>
          </a:p>
          <a:p>
            <a:pPr algn="ctr"/>
            <a:r>
              <a:rPr lang="en-US" sz="4800" b="0" i="0" u="none" strike="noStrike" baseline="0" dirty="0">
                <a:solidFill>
                  <a:srgbClr val="0462C1"/>
                </a:solidFill>
                <a:latin typeface="Arial Narrow" panose="020B0606020202030204" pitchFamily="34" charset="0"/>
                <a:hlinkClick r:id="rId2"/>
              </a:rPr>
              <a:t>Richard Wooten</a:t>
            </a:r>
            <a:endParaRPr lang="en-US" sz="4800" b="0" i="0" u="none" strike="noStrike" baseline="0" dirty="0">
              <a:solidFill>
                <a:srgbClr val="0462C1"/>
              </a:solidFill>
              <a:latin typeface="Arial Narrow" panose="020B0606020202030204" pitchFamily="34" charset="0"/>
            </a:endParaRPr>
          </a:p>
          <a:p>
            <a:pPr algn="ctr"/>
            <a:r>
              <a:rPr lang="en-US" sz="4800" b="1" i="0" u="none" strike="noStrike" baseline="0" dirty="0">
                <a:solidFill>
                  <a:srgbClr val="FFFFFF"/>
                </a:solidFill>
                <a:latin typeface="Arial Narrow" panose="020B0606020202030204" pitchFamily="34" charset="0"/>
              </a:rPr>
              <a:t>MSU Extension – Wayne County District Director </a:t>
            </a:r>
          </a:p>
          <a:p>
            <a:pPr algn="ctr"/>
            <a:r>
              <a:rPr lang="en-US" sz="4800" b="0" i="0" u="none" strike="noStrike" baseline="0" dirty="0">
                <a:solidFill>
                  <a:srgbClr val="0462C1"/>
                </a:solidFill>
                <a:latin typeface="Arial Narrow" panose="020B0606020202030204" pitchFamily="34" charset="0"/>
                <a:hlinkClick r:id="rId3"/>
              </a:rPr>
              <a:t>Diane Wisnewski </a:t>
            </a:r>
            <a:endParaRPr lang="en-US" sz="4800" b="0" i="0" u="none" strike="noStrike" baseline="0" dirty="0">
              <a:solidFill>
                <a:srgbClr val="0462C1"/>
              </a:solidFill>
              <a:latin typeface="Arial Narrow" panose="020B0606020202030204" pitchFamily="34" charset="0"/>
            </a:endParaRPr>
          </a:p>
          <a:p>
            <a:pPr algn="ctr"/>
            <a:r>
              <a:rPr lang="en-US" sz="4800" b="0" i="0" u="none" strike="noStrike" baseline="0" dirty="0">
                <a:solidFill>
                  <a:srgbClr val="FFFFFF"/>
                </a:solidFill>
                <a:latin typeface="Arial Narrow" panose="020B0606020202030204" pitchFamily="34" charset="0"/>
              </a:rPr>
              <a:t>4-H Supervisor </a:t>
            </a:r>
          </a:p>
          <a:p>
            <a:pPr algn="ctr"/>
            <a:r>
              <a:rPr lang="en-US" sz="4800" b="0" i="0" u="none" strike="noStrike" baseline="0" dirty="0">
                <a:solidFill>
                  <a:srgbClr val="0462C1"/>
                </a:solidFill>
                <a:latin typeface="Arial Narrow" panose="020B0606020202030204" pitchFamily="34" charset="0"/>
                <a:hlinkClick r:id="rId4"/>
              </a:rPr>
              <a:t>Laurie Rivetto </a:t>
            </a:r>
            <a:endParaRPr lang="en-US" sz="4800" b="0" i="0" u="none" strike="noStrike" baseline="0" dirty="0">
              <a:solidFill>
                <a:srgbClr val="0462C1"/>
              </a:solidFill>
              <a:latin typeface="Arial Narrow" panose="020B0606020202030204" pitchFamily="34" charset="0"/>
            </a:endParaRPr>
          </a:p>
          <a:p>
            <a:pPr algn="ctr"/>
            <a:r>
              <a:rPr lang="en-US" sz="4800" b="0" i="0" u="none" strike="noStrike" baseline="0" dirty="0">
                <a:solidFill>
                  <a:srgbClr val="FFFFFF"/>
                </a:solidFill>
                <a:latin typeface="Arial Narrow" panose="020B0606020202030204" pitchFamily="34" charset="0"/>
              </a:rPr>
              <a:t>4-H Educator </a:t>
            </a:r>
          </a:p>
          <a:p>
            <a:pPr algn="ctr"/>
            <a:r>
              <a:rPr lang="en-US" sz="4800" b="0" i="0" u="none" strike="noStrike" baseline="0" dirty="0">
                <a:solidFill>
                  <a:srgbClr val="0462C1"/>
                </a:solidFill>
                <a:latin typeface="Arial Narrow" panose="020B0606020202030204" pitchFamily="34" charset="0"/>
                <a:hlinkClick r:id="rId5"/>
              </a:rPr>
              <a:t>Ashleigh Apel </a:t>
            </a:r>
            <a:r>
              <a:rPr lang="en-US" sz="4800" dirty="0">
                <a:solidFill>
                  <a:srgbClr val="0462C1"/>
                </a:solidFill>
                <a:latin typeface="Arial Narrow" panose="020B0606020202030204" pitchFamily="34" charset="0"/>
              </a:rPr>
              <a:t>    </a:t>
            </a:r>
            <a:r>
              <a:rPr lang="en-US" sz="4800" b="0" i="0" u="none" strike="noStrike" baseline="0" dirty="0">
                <a:solidFill>
                  <a:srgbClr val="0462C1"/>
                </a:solidFill>
                <a:latin typeface="Arial Narrow" panose="020B0606020202030204" pitchFamily="34" charset="0"/>
                <a:hlinkClick r:id="rId6"/>
              </a:rPr>
              <a:t>LaToya Jones </a:t>
            </a:r>
            <a:endParaRPr lang="en-US" sz="4800" b="0" i="0" u="none" strike="noStrike" baseline="0" dirty="0">
              <a:solidFill>
                <a:srgbClr val="0462C1"/>
              </a:solidFill>
              <a:latin typeface="Arial Narrow" panose="020B0606020202030204" pitchFamily="34" charset="0"/>
            </a:endParaRPr>
          </a:p>
          <a:p>
            <a:pPr algn="ctr"/>
            <a:r>
              <a:rPr lang="en-US" sz="4800" b="0" i="0" u="none" strike="noStrike" baseline="0" dirty="0">
                <a:solidFill>
                  <a:srgbClr val="FFFFFF"/>
                </a:solidFill>
                <a:latin typeface="Arial Narrow" panose="020B0606020202030204" pitchFamily="34" charset="0"/>
              </a:rPr>
              <a:t>4-H Program Coordinators</a:t>
            </a:r>
          </a:p>
          <a:p>
            <a:pPr algn="ctr"/>
            <a:r>
              <a:rPr lang="en-US" sz="4800" b="0" i="0" u="none" strike="noStrike" baseline="0" dirty="0">
                <a:solidFill>
                  <a:srgbClr val="0462C1"/>
                </a:solidFill>
                <a:latin typeface="Arial Narrow" panose="020B0606020202030204" pitchFamily="34" charset="0"/>
                <a:hlinkClick r:id="rId7"/>
              </a:rPr>
              <a:t>Waverly Eubank </a:t>
            </a:r>
            <a:r>
              <a:rPr lang="en-US" sz="4800" b="0" i="0" u="none" strike="noStrike" baseline="0" dirty="0">
                <a:solidFill>
                  <a:srgbClr val="0462C1"/>
                </a:solidFill>
                <a:latin typeface="Arial Narrow" panose="020B0606020202030204" pitchFamily="34" charset="0"/>
              </a:rPr>
              <a:t>   </a:t>
            </a:r>
            <a:r>
              <a:rPr lang="en-US" sz="4800" b="0" i="0" u="none" strike="noStrike" baseline="0" dirty="0">
                <a:solidFill>
                  <a:srgbClr val="0462C1"/>
                </a:solidFill>
                <a:latin typeface="Arial Narrow" panose="020B0606020202030204" pitchFamily="34" charset="0"/>
                <a:hlinkClick r:id="rId8"/>
              </a:rPr>
              <a:t>Holly Sysol</a:t>
            </a:r>
            <a:endParaRPr lang="en-US" sz="4800" b="0" i="0" strike="noStrike" baseline="0" dirty="0">
              <a:solidFill>
                <a:srgbClr val="0462C1"/>
              </a:solidFill>
              <a:latin typeface="Arial Narrow" panose="020B0606020202030204" pitchFamily="34" charset="0"/>
            </a:endParaRPr>
          </a:p>
          <a:p>
            <a:pPr algn="ctr"/>
            <a:r>
              <a:rPr lang="en-US" sz="4800" b="0" i="0" u="none" strike="noStrike" baseline="0" dirty="0">
                <a:solidFill>
                  <a:srgbClr val="FFFFFF"/>
                </a:solidFill>
                <a:latin typeface="Arial Narrow" panose="020B0606020202030204" pitchFamily="34" charset="0"/>
              </a:rPr>
              <a:t>4-H Program Instructors</a:t>
            </a:r>
            <a:endParaRPr lang="en-US" sz="4800" dirty="0">
              <a:latin typeface="Arial Narrow" panose="020B0606020202030204" pitchFamily="34" charset="0"/>
            </a:endParaRPr>
          </a:p>
        </p:txBody>
      </p:sp>
      <p:sp>
        <p:nvSpPr>
          <p:cNvPr id="17" name="Content Placeholder 16">
            <a:extLst>
              <a:ext uri="{FF2B5EF4-FFF2-40B4-BE49-F238E27FC236}">
                <a16:creationId xmlns:a16="http://schemas.microsoft.com/office/drawing/2014/main" id="{09B66FF2-0BCA-0244-845B-AC7A776E75C8}"/>
              </a:ext>
            </a:extLst>
          </p:cNvPr>
          <p:cNvSpPr>
            <a:spLocks noGrp="1"/>
          </p:cNvSpPr>
          <p:nvPr>
            <p:ph sz="quarter" idx="20"/>
          </p:nvPr>
        </p:nvSpPr>
        <p:spPr>
          <a:xfrm>
            <a:off x="4822919" y="5828506"/>
            <a:ext cx="2589212" cy="547566"/>
          </a:xfrm>
        </p:spPr>
        <p:txBody>
          <a:bodyPr/>
          <a:lstStyle/>
          <a:p>
            <a:r>
              <a:rPr lang="en-US" sz="1200" b="0" i="0" u="none" strike="noStrike" baseline="0" dirty="0">
                <a:solidFill>
                  <a:srgbClr val="FFFFFF"/>
                </a:solidFill>
                <a:latin typeface="Arial Narrow" panose="020B0606020202030204" pitchFamily="34" charset="0"/>
              </a:rPr>
              <a:t> (313) – 494 – 4797 (Focus Hope)</a:t>
            </a:r>
          </a:p>
          <a:p>
            <a:r>
              <a:rPr lang="de-DE" sz="1200" b="0" i="0" u="none" strike="noStrike" baseline="0" dirty="0">
                <a:solidFill>
                  <a:srgbClr val="FFFFFF"/>
                </a:solidFill>
                <a:latin typeface="Arial Narrow" panose="020B0606020202030204" pitchFamily="34" charset="0"/>
              </a:rPr>
              <a:t> (734) – 721 – 6576 (Western Wayne)</a:t>
            </a:r>
          </a:p>
        </p:txBody>
      </p:sp>
      <p:sp>
        <p:nvSpPr>
          <p:cNvPr id="12" name="Content Placeholder 11">
            <a:extLst>
              <a:ext uri="{FF2B5EF4-FFF2-40B4-BE49-F238E27FC236}">
                <a16:creationId xmlns:a16="http://schemas.microsoft.com/office/drawing/2014/main" id="{57F4DF39-A6E1-254C-A6C0-D64B81C5888C}"/>
              </a:ext>
            </a:extLst>
          </p:cNvPr>
          <p:cNvSpPr>
            <a:spLocks noGrp="1"/>
          </p:cNvSpPr>
          <p:nvPr>
            <p:ph sz="quarter" idx="21"/>
          </p:nvPr>
        </p:nvSpPr>
        <p:spPr>
          <a:xfrm>
            <a:off x="4745546" y="6801159"/>
            <a:ext cx="2710839" cy="651202"/>
          </a:xfrm>
        </p:spPr>
        <p:txBody>
          <a:bodyPr/>
          <a:lstStyle/>
          <a:p>
            <a:r>
              <a:rPr lang="en-US" sz="1200" dirty="0">
                <a:solidFill>
                  <a:srgbClr val="FFFFFF"/>
                </a:solidFill>
                <a:hlinkClick r:id="rId9">
                  <a:extLst>
                    <a:ext uri="{A12FA001-AC4F-418D-AE19-62706E023703}">
                      <ahyp:hlinkClr xmlns:ahyp="http://schemas.microsoft.com/office/drawing/2018/hyperlinkcolor" val="tx"/>
                    </a:ext>
                  </a:extLst>
                </a:hlinkClick>
              </a:rPr>
              <a:t>https://www.canr.msu.edu/wayne/</a:t>
            </a:r>
            <a:endParaRPr lang="en-US" sz="1200" dirty="0">
              <a:solidFill>
                <a:srgbClr val="FFFFFF"/>
              </a:solidFill>
            </a:endParaRPr>
          </a:p>
          <a:p>
            <a:r>
              <a:rPr lang="en-US" sz="1200" dirty="0">
                <a:solidFill>
                  <a:srgbClr val="FFFFFF"/>
                </a:solidFill>
                <a:hlinkClick r:id="rId10">
                  <a:extLst>
                    <a:ext uri="{A12FA001-AC4F-418D-AE19-62706E023703}">
                      <ahyp:hlinkClr xmlns:ahyp="http://schemas.microsoft.com/office/drawing/2018/hyperlinkcolor" val="tx"/>
                    </a:ext>
                  </a:extLst>
                </a:hlinkClick>
              </a:rPr>
              <a:t>https://www.facebook.com/MI4HWayne</a:t>
            </a:r>
            <a:endParaRPr lang="en-US" sz="1200" dirty="0">
              <a:solidFill>
                <a:srgbClr val="FFFFFF"/>
              </a:solidFill>
            </a:endParaRPr>
          </a:p>
        </p:txBody>
      </p:sp>
      <p:sp>
        <p:nvSpPr>
          <p:cNvPr id="18" name="Text Placeholder 17">
            <a:extLst>
              <a:ext uri="{FF2B5EF4-FFF2-40B4-BE49-F238E27FC236}">
                <a16:creationId xmlns:a16="http://schemas.microsoft.com/office/drawing/2014/main" id="{CAB5F70D-8C47-E155-29D1-B07BF45F8428}"/>
              </a:ext>
            </a:extLst>
          </p:cNvPr>
          <p:cNvSpPr>
            <a:spLocks noGrp="1"/>
          </p:cNvSpPr>
          <p:nvPr>
            <p:ph type="body" sz="quarter" idx="18"/>
          </p:nvPr>
        </p:nvSpPr>
        <p:spPr/>
        <p:txBody>
          <a:bodyPr>
            <a:normAutofit fontScale="92500" lnSpcReduction="10000"/>
          </a:bodyPr>
          <a:lstStyle/>
          <a:p>
            <a:r>
              <a:rPr lang="en-US" dirty="0"/>
              <a:t>WAYNE COUNTY</a:t>
            </a:r>
          </a:p>
        </p:txBody>
      </p:sp>
      <p:sp>
        <p:nvSpPr>
          <p:cNvPr id="20" name="Content Placeholder 19">
            <a:extLst>
              <a:ext uri="{FF2B5EF4-FFF2-40B4-BE49-F238E27FC236}">
                <a16:creationId xmlns:a16="http://schemas.microsoft.com/office/drawing/2014/main" id="{527DF5B3-0E02-2224-BA35-4D07D0B571E7}"/>
              </a:ext>
            </a:extLst>
          </p:cNvPr>
          <p:cNvSpPr>
            <a:spLocks noGrp="1"/>
          </p:cNvSpPr>
          <p:nvPr>
            <p:ph sz="quarter" idx="23"/>
          </p:nvPr>
        </p:nvSpPr>
        <p:spPr/>
        <p:txBody>
          <a:bodyPr vert="horz" lIns="91440" tIns="45720" rIns="91440" bIns="45720" rtlCol="0" anchor="t">
            <a:noAutofit/>
          </a:bodyPr>
          <a:lstStyle/>
          <a:p>
            <a:r>
              <a:rPr lang="en-US" dirty="0">
                <a:latin typeface="Arial"/>
                <a:cs typeface="Arial"/>
              </a:rPr>
              <a:t>JULY 2024</a:t>
            </a:r>
            <a:endParaRPr lang="en-US" dirty="0"/>
          </a:p>
        </p:txBody>
      </p:sp>
      <p:sp>
        <p:nvSpPr>
          <p:cNvPr id="4" name="object 75" descr="4-H Logo">
            <a:extLst>
              <a:ext uri="{FF2B5EF4-FFF2-40B4-BE49-F238E27FC236}">
                <a16:creationId xmlns:a16="http://schemas.microsoft.com/office/drawing/2014/main" id="{DA47E8CE-61B3-C17C-D2FE-035730C4BDCA}"/>
              </a:ext>
            </a:extLst>
          </p:cNvPr>
          <p:cNvSpPr/>
          <p:nvPr/>
        </p:nvSpPr>
        <p:spPr>
          <a:xfrm>
            <a:off x="96558" y="5724144"/>
            <a:ext cx="4475442" cy="4197096"/>
          </a:xfrm>
          <a:prstGeom prst="rect">
            <a:avLst/>
          </a:prstGeom>
          <a:blipFill>
            <a:blip r:embed="rId11"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0316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9">
            <a:extLst>
              <a:ext uri="{FF2B5EF4-FFF2-40B4-BE49-F238E27FC236}">
                <a16:creationId xmlns:a16="http://schemas.microsoft.com/office/drawing/2014/main" id="{DCE398A6-2127-96C9-0A7E-4379C9AF1BC1}"/>
              </a:ext>
            </a:extLst>
          </p:cNvPr>
          <p:cNvSpPr txBox="1">
            <a:spLocks/>
          </p:cNvSpPr>
          <p:nvPr/>
        </p:nvSpPr>
        <p:spPr>
          <a:xfrm>
            <a:off x="369938" y="5002992"/>
            <a:ext cx="5798357" cy="285729"/>
          </a:xfrm>
          <a:prstGeom prst="rect">
            <a:avLst/>
          </a:prstGeom>
        </p:spPr>
        <p:txBody>
          <a:bodyPr vert="horz" lIns="91440" tIns="45720" rIns="91440" bIns="45720" rtlCol="0" anchor="t">
            <a:noAutofit/>
          </a:bodyPr>
          <a:lstStyle>
            <a:lvl1pPr marL="0" indent="0" algn="l" defTabSz="777240" rtl="0" eaLnBrk="1" latinLnBrk="0" hangingPunct="1">
              <a:lnSpc>
                <a:spcPct val="90000"/>
              </a:lnSpc>
              <a:spcBef>
                <a:spcPts val="850"/>
              </a:spcBef>
              <a:buFont typeface="Arial" panose="020B0604020202020204" pitchFamily="34" charset="0"/>
              <a:buNone/>
              <a:defRPr sz="1800" b="1" i="0" kern="1200">
                <a:solidFill>
                  <a:srgbClr val="008208"/>
                </a:solidFill>
                <a:latin typeface="Arial Narrow" panose="020B0604020202020204" pitchFamily="34" charset="0"/>
                <a:ea typeface="+mn-ea"/>
                <a:cs typeface="Arial Narrow" panose="020B0604020202020204"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sz="1600" dirty="0">
                <a:latin typeface="Arial Narrow"/>
              </a:rPr>
              <a:t>Going home: Biosecurity tips for animals that travel off the farm</a:t>
            </a:r>
          </a:p>
          <a:p>
            <a:endParaRPr lang="en-US" sz="1600" dirty="0"/>
          </a:p>
          <a:p>
            <a:endParaRPr lang="en-US" sz="1600" dirty="0"/>
          </a:p>
          <a:p>
            <a:endParaRPr lang="en-US" sz="1600" b="0" dirty="0"/>
          </a:p>
          <a:p>
            <a:endParaRPr lang="en-US" dirty="0"/>
          </a:p>
        </p:txBody>
      </p:sp>
      <p:sp>
        <p:nvSpPr>
          <p:cNvPr id="26" name="Text Placeholder 3">
            <a:extLst>
              <a:ext uri="{FF2B5EF4-FFF2-40B4-BE49-F238E27FC236}">
                <a16:creationId xmlns:a16="http://schemas.microsoft.com/office/drawing/2014/main" id="{5FBE178B-0818-EC70-A1F5-E46C092D89F8}"/>
              </a:ext>
            </a:extLst>
          </p:cNvPr>
          <p:cNvSpPr txBox="1">
            <a:spLocks/>
          </p:cNvSpPr>
          <p:nvPr/>
        </p:nvSpPr>
        <p:spPr>
          <a:xfrm>
            <a:off x="2782529" y="7181478"/>
            <a:ext cx="4809065" cy="2757908"/>
          </a:xfrm>
          <a:prstGeom prst="rect">
            <a:avLst/>
          </a:prstGeom>
        </p:spPr>
        <p:txBody>
          <a:bodyPr vert="horz" lIns="91440" tIns="45720" rIns="91440" bIns="45720" rtlCol="0" anchor="t">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kern="1200">
                <a:solidFill>
                  <a:srgbClr val="282728"/>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nSpc>
                <a:spcPct val="100000"/>
              </a:lnSpc>
              <a:spcBef>
                <a:spcPts val="0"/>
              </a:spcBef>
            </a:pPr>
            <a:endParaRPr lang="en-US" sz="1100" kern="1400" dirty="0">
              <a:solidFill>
                <a:srgbClr val="000000"/>
              </a:solidFill>
              <a:latin typeface="Arial Narrow" panose="020B0606020202030204" pitchFamily="34" charset="0"/>
            </a:endParaRPr>
          </a:p>
          <a:p>
            <a:pPr>
              <a:lnSpc>
                <a:spcPct val="100000"/>
              </a:lnSpc>
              <a:spcBef>
                <a:spcPts val="0"/>
              </a:spcBef>
            </a:pPr>
            <a:endParaRPr lang="en-US" sz="1100" kern="1400" dirty="0">
              <a:solidFill>
                <a:srgbClr val="000000"/>
              </a:solidFill>
              <a:latin typeface="Arial Narrow" panose="020B0606020202030204" pitchFamily="34" charset="0"/>
            </a:endParaRPr>
          </a:p>
        </p:txBody>
      </p:sp>
      <p:sp>
        <p:nvSpPr>
          <p:cNvPr id="2" name="TextBox 1">
            <a:extLst>
              <a:ext uri="{FF2B5EF4-FFF2-40B4-BE49-F238E27FC236}">
                <a16:creationId xmlns:a16="http://schemas.microsoft.com/office/drawing/2014/main" id="{59871CD9-DC49-8983-F64A-2CA8984AD156}"/>
              </a:ext>
            </a:extLst>
          </p:cNvPr>
          <p:cNvSpPr txBox="1"/>
          <p:nvPr/>
        </p:nvSpPr>
        <p:spPr>
          <a:xfrm>
            <a:off x="369938" y="5296217"/>
            <a:ext cx="7125020" cy="4031873"/>
          </a:xfrm>
          <a:prstGeom prst="rect">
            <a:avLst/>
          </a:prstGeom>
          <a:noFill/>
        </p:spPr>
        <p:txBody>
          <a:bodyPr wrap="square" lIns="91440" tIns="45720" rIns="91440" bIns="45720" rtlCol="0" anchor="t">
            <a:spAutoFit/>
          </a:bodyPr>
          <a:lstStyle/>
          <a:p>
            <a:r>
              <a:rPr lang="en-US" sz="1100" i="1" kern="1400" dirty="0">
                <a:solidFill>
                  <a:srgbClr val="212120"/>
                </a:solidFill>
                <a:latin typeface="Arial Narrow"/>
              </a:rPr>
              <a:t>Adapted from: </a:t>
            </a:r>
            <a:r>
              <a:rPr lang="en-US" sz="1100" i="1" kern="1400" dirty="0">
                <a:solidFill>
                  <a:srgbClr val="212120"/>
                </a:solidFill>
                <a:latin typeface="Arial Narrow"/>
                <a:ea typeface="+mn-lt"/>
                <a:cs typeface="+mn-lt"/>
                <a:hlinkClick r:id="rId2"/>
              </a:rPr>
              <a:t>https://www.canr.msu.edu/news/biosecurity_tips_for_animals_that_went_to_the_county_fair</a:t>
            </a:r>
            <a:r>
              <a:rPr lang="en-US" sz="1100" i="1" kern="1400" dirty="0">
                <a:solidFill>
                  <a:srgbClr val="212120"/>
                </a:solidFill>
                <a:latin typeface="Arial Narrow"/>
                <a:ea typeface="+mn-lt"/>
                <a:cs typeface="+mn-lt"/>
              </a:rPr>
              <a:t>.</a:t>
            </a:r>
          </a:p>
          <a:p>
            <a:endParaRPr lang="en-US" sz="800" kern="1400" dirty="0">
              <a:solidFill>
                <a:srgbClr val="000000"/>
              </a:solidFill>
              <a:latin typeface="Arial Narrow" panose="020B0606020202030204" pitchFamily="34" charset="0"/>
              <a:ea typeface="+mn-lt"/>
              <a:cs typeface="+mn-lt"/>
            </a:endParaRPr>
          </a:p>
          <a:p>
            <a:r>
              <a:rPr lang="en-US" sz="1100" b="0" i="0" dirty="0">
                <a:solidFill>
                  <a:srgbClr val="000000"/>
                </a:solidFill>
                <a:effectLst/>
                <a:latin typeface="Arial Narrow" panose="020B0606020202030204" pitchFamily="34" charset="0"/>
              </a:rPr>
              <a:t>Animals that are exhibited at the county fair, jackpot shows, and other exhibitions are likely near and dear to their exhibitor’s hearts. </a:t>
            </a:r>
            <a:endParaRPr lang="en-US" sz="1100" kern="1400" dirty="0">
              <a:solidFill>
                <a:srgbClr val="000000"/>
              </a:solidFill>
              <a:latin typeface="Arial Narrow" panose="020B0606020202030204" pitchFamily="34" charset="0"/>
              <a:ea typeface="+mn-lt"/>
              <a:cs typeface="+mn-lt"/>
              <a:hlinkClick r:id="rId3"/>
            </a:endParaRPr>
          </a:p>
          <a:p>
            <a:r>
              <a:rPr lang="en-US" sz="1100" kern="1400" dirty="0">
                <a:solidFill>
                  <a:srgbClr val="000000"/>
                </a:solidFill>
                <a:latin typeface="Arial Narrow"/>
                <a:ea typeface="+mn-lt"/>
                <a:cs typeface="+mn-lt"/>
                <a:hlinkClick r:id="rId3"/>
              </a:rPr>
              <a:t>Michigan State University Extension</a:t>
            </a:r>
            <a:r>
              <a:rPr lang="en-US" sz="1100" kern="1400" dirty="0">
                <a:solidFill>
                  <a:srgbClr val="000000"/>
                </a:solidFill>
                <a:latin typeface="Arial Narrow"/>
                <a:ea typeface="+mn-lt"/>
                <a:cs typeface="+mn-lt"/>
              </a:rPr>
              <a:t> offers these biosecurity steps exhibitors can take to protect their show animals and those that were left at home once the event has ended. </a:t>
            </a:r>
            <a:endParaRPr lang="en-US" sz="1100" kern="1400" dirty="0">
              <a:solidFill>
                <a:srgbClr val="000000"/>
              </a:solidFill>
              <a:latin typeface="Arial Narrow" panose="020B0606020202030204" pitchFamily="34" charset="0"/>
              <a:ea typeface="+mn-lt"/>
              <a:cs typeface="+mn-lt"/>
            </a:endParaRPr>
          </a:p>
          <a:p>
            <a:endParaRPr lang="en-US" sz="800" kern="1400" dirty="0">
              <a:solidFill>
                <a:srgbClr val="000000"/>
              </a:solidFill>
              <a:latin typeface="Arial Narrow" panose="020B0606020202030204" pitchFamily="34" charset="0"/>
              <a:ea typeface="+mn-lt"/>
              <a:cs typeface="+mn-lt"/>
            </a:endParaRPr>
          </a:p>
          <a:p>
            <a:pPr marL="171450" indent="-171450">
              <a:buFont typeface="Arial" panose="020B0604020202020204" pitchFamily="34" charset="0"/>
              <a:buChar char="•"/>
            </a:pPr>
            <a:r>
              <a:rPr lang="en-US" sz="1100" kern="1400" dirty="0">
                <a:solidFill>
                  <a:srgbClr val="000000"/>
                </a:solidFill>
                <a:latin typeface="Arial Narrow"/>
                <a:ea typeface="+mn-lt"/>
                <a:cs typeface="+mn-lt"/>
              </a:rPr>
              <a:t>Keep animals that left home separate from animals that did not for a minimum of 14 days. If at all possible, do not allow nose-to-nose contact and provide as much distance between animals.</a:t>
            </a:r>
          </a:p>
          <a:p>
            <a:pPr marL="171450" indent="-171450">
              <a:buFont typeface="Arial" panose="020B0604020202020204" pitchFamily="34" charset="0"/>
              <a:buChar char="•"/>
            </a:pPr>
            <a:r>
              <a:rPr lang="en-US" sz="1100" kern="1400" dirty="0">
                <a:solidFill>
                  <a:srgbClr val="000000"/>
                </a:solidFill>
                <a:latin typeface="Arial Narrow" panose="020B0606020202030204" pitchFamily="34" charset="0"/>
                <a:ea typeface="+mn-lt"/>
                <a:cs typeface="+mn-lt"/>
              </a:rPr>
              <a:t>Disinfect all buckets, feeders, tools and footwear that left home.</a:t>
            </a:r>
          </a:p>
          <a:p>
            <a:pPr marL="171450" indent="-171450">
              <a:buFont typeface="Arial" panose="020B0604020202020204" pitchFamily="34" charset="0"/>
              <a:buChar char="•"/>
            </a:pPr>
            <a:r>
              <a:rPr lang="en-US" sz="1100" kern="1400" dirty="0">
                <a:solidFill>
                  <a:srgbClr val="000000"/>
                </a:solidFill>
                <a:latin typeface="Arial Narrow" panose="020B0606020202030204" pitchFamily="34" charset="0"/>
                <a:ea typeface="+mn-lt"/>
                <a:cs typeface="+mn-lt"/>
              </a:rPr>
              <a:t>Throw away any feed or hay that left home.</a:t>
            </a:r>
          </a:p>
          <a:p>
            <a:pPr marL="171450" indent="-171450">
              <a:buFont typeface="Arial" panose="020B0604020202020204" pitchFamily="34" charset="0"/>
              <a:buChar char="•"/>
            </a:pPr>
            <a:r>
              <a:rPr lang="en-US" sz="1100" kern="1400" dirty="0">
                <a:solidFill>
                  <a:srgbClr val="000000"/>
                </a:solidFill>
                <a:latin typeface="Arial Narrow" panose="020B0606020202030204" pitchFamily="34" charset="0"/>
                <a:ea typeface="+mn-lt"/>
                <a:cs typeface="+mn-lt"/>
              </a:rPr>
              <a:t>Always wear clean clothes and footwear. Boot coverings may be helpful when caring for isolated animals.</a:t>
            </a:r>
          </a:p>
          <a:p>
            <a:pPr marL="171450" indent="-171450">
              <a:buFont typeface="Arial" panose="020B0604020202020204" pitchFamily="34" charset="0"/>
              <a:buChar char="•"/>
            </a:pPr>
            <a:r>
              <a:rPr lang="en-US" sz="1100" kern="1400" dirty="0">
                <a:solidFill>
                  <a:srgbClr val="000000"/>
                </a:solidFill>
                <a:latin typeface="Arial Narrow" panose="020B0606020202030204" pitchFamily="34" charset="0"/>
                <a:ea typeface="+mn-lt"/>
                <a:cs typeface="+mn-lt"/>
              </a:rPr>
              <a:t>Take care of animals that stayed home from the show first, and animals that were at the show second. Do not go back and forth between animals as this increases the risk of cross-contamination.</a:t>
            </a:r>
          </a:p>
          <a:p>
            <a:pPr marL="171450" indent="-171450">
              <a:buFont typeface="Arial" panose="020B0604020202020204" pitchFamily="34" charset="0"/>
              <a:buChar char="•"/>
            </a:pPr>
            <a:r>
              <a:rPr lang="en-US" sz="1100" kern="1400" dirty="0">
                <a:solidFill>
                  <a:srgbClr val="000000"/>
                </a:solidFill>
                <a:latin typeface="Arial Narrow" panose="020B0606020202030204" pitchFamily="34" charset="0"/>
                <a:ea typeface="+mn-lt"/>
                <a:cs typeface="+mn-lt"/>
              </a:rPr>
              <a:t>Do not eat or drink in the barn.</a:t>
            </a:r>
          </a:p>
          <a:p>
            <a:pPr marL="171450" indent="-171450">
              <a:buFont typeface="Arial" panose="020B0604020202020204" pitchFamily="34" charset="0"/>
              <a:buChar char="•"/>
            </a:pPr>
            <a:r>
              <a:rPr lang="en-US" sz="1100" kern="1400" dirty="0">
                <a:solidFill>
                  <a:srgbClr val="000000"/>
                </a:solidFill>
                <a:latin typeface="Arial Narrow" panose="020B0606020202030204" pitchFamily="34" charset="0"/>
                <a:ea typeface="+mn-lt"/>
                <a:cs typeface="+mn-lt"/>
              </a:rPr>
              <a:t>Observe animals daily for signs and symptoms of illness, such as: </a:t>
            </a:r>
          </a:p>
          <a:p>
            <a:pPr marL="628650" lvl="1" indent="-171450">
              <a:buFont typeface="Arial" panose="020B0604020202020204" pitchFamily="34" charset="0"/>
              <a:buChar char="•"/>
            </a:pPr>
            <a:r>
              <a:rPr lang="en-US" sz="1100" kern="1400" dirty="0">
                <a:solidFill>
                  <a:srgbClr val="000000"/>
                </a:solidFill>
                <a:latin typeface="Arial Narrow" panose="020B0606020202030204" pitchFamily="34" charset="0"/>
                <a:ea typeface="+mn-lt"/>
                <a:cs typeface="+mn-lt"/>
              </a:rPr>
              <a:t>Obvious pain or discomfort</a:t>
            </a:r>
          </a:p>
          <a:p>
            <a:pPr marL="628650" lvl="1" indent="-171450">
              <a:buFont typeface="Arial" panose="020B0604020202020204" pitchFamily="34" charset="0"/>
              <a:buChar char="•"/>
            </a:pPr>
            <a:r>
              <a:rPr lang="en-US" sz="1100" kern="1400" dirty="0">
                <a:solidFill>
                  <a:srgbClr val="000000"/>
                </a:solidFill>
                <a:latin typeface="Arial Narrow" panose="020B0606020202030204" pitchFamily="34" charset="0"/>
                <a:ea typeface="+mn-lt"/>
                <a:cs typeface="+mn-lt"/>
              </a:rPr>
              <a:t>Decrease in appetite and water intake</a:t>
            </a:r>
          </a:p>
          <a:p>
            <a:pPr marL="628650" lvl="1" indent="-171450">
              <a:buFont typeface="Arial" panose="020B0604020202020204" pitchFamily="34" charset="0"/>
              <a:buChar char="•"/>
            </a:pPr>
            <a:r>
              <a:rPr lang="en-US" sz="1100" kern="1400" dirty="0">
                <a:solidFill>
                  <a:srgbClr val="000000"/>
                </a:solidFill>
                <a:latin typeface="Arial Narrow" panose="020B0606020202030204" pitchFamily="34" charset="0"/>
                <a:ea typeface="+mn-lt"/>
                <a:cs typeface="+mn-lt"/>
              </a:rPr>
              <a:t>Fever</a:t>
            </a:r>
          </a:p>
          <a:p>
            <a:pPr marL="628650" lvl="1" indent="-171450">
              <a:buFont typeface="Arial" panose="020B0604020202020204" pitchFamily="34" charset="0"/>
              <a:buChar char="•"/>
            </a:pPr>
            <a:r>
              <a:rPr lang="en-US" sz="1100" kern="1400" dirty="0">
                <a:solidFill>
                  <a:srgbClr val="000000"/>
                </a:solidFill>
                <a:latin typeface="Arial Narrow" panose="020B0606020202030204" pitchFamily="34" charset="0"/>
                <a:ea typeface="+mn-lt"/>
                <a:cs typeface="+mn-lt"/>
              </a:rPr>
              <a:t>Lethargy</a:t>
            </a:r>
          </a:p>
          <a:p>
            <a:pPr marL="628650" lvl="1" indent="-171450">
              <a:buFont typeface="Arial" panose="020B0604020202020204" pitchFamily="34" charset="0"/>
              <a:buChar char="•"/>
            </a:pPr>
            <a:r>
              <a:rPr lang="en-US" sz="1100" kern="1400" dirty="0">
                <a:solidFill>
                  <a:srgbClr val="000000"/>
                </a:solidFill>
                <a:latin typeface="Arial Narrow" panose="020B0606020202030204" pitchFamily="34" charset="0"/>
                <a:ea typeface="+mn-lt"/>
                <a:cs typeface="+mn-lt"/>
              </a:rPr>
              <a:t>Diarrhea or changes in consistency in manure</a:t>
            </a:r>
          </a:p>
          <a:p>
            <a:pPr marL="628650" lvl="1" indent="-171450">
              <a:buFont typeface="Arial" panose="020B0604020202020204" pitchFamily="34" charset="0"/>
              <a:buChar char="•"/>
            </a:pPr>
            <a:r>
              <a:rPr lang="en-US" sz="1100" kern="1400" dirty="0">
                <a:solidFill>
                  <a:srgbClr val="000000"/>
                </a:solidFill>
                <a:latin typeface="Arial Narrow" panose="020B0606020202030204" pitchFamily="34" charset="0"/>
                <a:ea typeface="+mn-lt"/>
                <a:cs typeface="+mn-lt"/>
              </a:rPr>
              <a:t>Discharge from nasal cavity or eyes</a:t>
            </a:r>
          </a:p>
          <a:p>
            <a:pPr marL="628650" lvl="1" indent="-171450">
              <a:buFont typeface="Arial" panose="020B0604020202020204" pitchFamily="34" charset="0"/>
              <a:buChar char="•"/>
            </a:pPr>
            <a:r>
              <a:rPr lang="en-US" sz="1100" kern="1400" dirty="0">
                <a:solidFill>
                  <a:srgbClr val="000000"/>
                </a:solidFill>
                <a:latin typeface="Arial Narrow"/>
                <a:ea typeface="+mn-lt"/>
                <a:cs typeface="+mn-lt"/>
              </a:rPr>
              <a:t>Overall weakness</a:t>
            </a:r>
          </a:p>
          <a:p>
            <a:endParaRPr lang="en-US" sz="1100" i="1" kern="1400" dirty="0">
              <a:solidFill>
                <a:srgbClr val="000000"/>
              </a:solidFill>
              <a:latin typeface="Arial Narrow" panose="020B0606020202030204" pitchFamily="34" charset="0"/>
              <a:ea typeface="+mn-lt"/>
              <a:cs typeface="+mn-lt"/>
            </a:endParaRPr>
          </a:p>
          <a:p>
            <a:endParaRPr lang="en-US" sz="300" dirty="0">
              <a:solidFill>
                <a:srgbClr val="000000"/>
              </a:solidFill>
              <a:latin typeface="Calibri" panose="020F0502020204030204" pitchFamily="34" charset="0"/>
              <a:ea typeface="+mn-lt"/>
              <a:cs typeface="Calibri" panose="020F0502020204030204" pitchFamily="34" charset="0"/>
            </a:endParaRPr>
          </a:p>
        </p:txBody>
      </p:sp>
      <p:pic>
        <p:nvPicPr>
          <p:cNvPr id="2050" name="Picture 2" descr="Small Horse">
            <a:extLst>
              <a:ext uri="{FF2B5EF4-FFF2-40B4-BE49-F238E27FC236}">
                <a16:creationId xmlns:a16="http://schemas.microsoft.com/office/drawing/2014/main" id="{DF0FB056-D8A7-BDFB-DC96-A4BC79024F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568" r="16568"/>
          <a:stretch>
            <a:fillRect/>
          </a:stretch>
        </p:blipFill>
        <p:spPr bwMode="auto">
          <a:xfrm>
            <a:off x="5810620" y="7957320"/>
            <a:ext cx="1684338" cy="1679576"/>
          </a:xfrm>
          <a:prstGeom prst="rect">
            <a:avLst/>
          </a:prstGeom>
          <a:noFill/>
          <a:ln>
            <a:noFill/>
          </a:ln>
          <a:effectLst/>
          <a:extLst>
            <a:ext uri="{909E8E84-426E-40DD-AFC4-6F175D3DCCD1}">
              <a14:hiddenFill xmlns:a14="http://schemas.microsoft.com/office/drawing/2010/main">
                <a:solidFill>
                  <a:srgbClr val="009DB5"/>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30" name="TextBox 29">
            <a:extLst>
              <a:ext uri="{FF2B5EF4-FFF2-40B4-BE49-F238E27FC236}">
                <a16:creationId xmlns:a16="http://schemas.microsoft.com/office/drawing/2014/main" id="{F973FBA6-9B10-01F5-435C-3FED72D335A6}"/>
              </a:ext>
            </a:extLst>
          </p:cNvPr>
          <p:cNvSpPr txBox="1"/>
          <p:nvPr/>
        </p:nvSpPr>
        <p:spPr>
          <a:xfrm>
            <a:off x="369938" y="8994354"/>
            <a:ext cx="5440682" cy="769441"/>
          </a:xfrm>
          <a:prstGeom prst="rect">
            <a:avLst/>
          </a:prstGeom>
          <a:noFill/>
        </p:spPr>
        <p:txBody>
          <a:bodyPr wrap="square">
            <a:spAutoFit/>
          </a:bodyPr>
          <a:lstStyle/>
          <a:p>
            <a:r>
              <a:rPr lang="en-US" sz="1100" kern="1400" dirty="0">
                <a:solidFill>
                  <a:srgbClr val="000000"/>
                </a:solidFill>
                <a:latin typeface="Arial Narrow" panose="020B0606020202030204" pitchFamily="34" charset="0"/>
                <a:ea typeface="+mn-lt"/>
                <a:cs typeface="+mn-lt"/>
              </a:rPr>
              <a:t>Care of animals after traveling is just as critical as their pre-show care. Exhibited animals were exposed to new animal populations and fair-goers, and will typically experience a lot of stress during their time away from home. By practicing these biosecurity steps, you can help keep all of your animals safe and healthy.</a:t>
            </a:r>
          </a:p>
        </p:txBody>
      </p:sp>
      <p:sp>
        <p:nvSpPr>
          <p:cNvPr id="13" name="Text Placeholder 9">
            <a:extLst>
              <a:ext uri="{FF2B5EF4-FFF2-40B4-BE49-F238E27FC236}">
                <a16:creationId xmlns:a16="http://schemas.microsoft.com/office/drawing/2014/main" id="{036E44CC-4C87-8AD4-BF08-5A6123D554AF}"/>
              </a:ext>
            </a:extLst>
          </p:cNvPr>
          <p:cNvSpPr>
            <a:spLocks noGrp="1"/>
          </p:cNvSpPr>
          <p:nvPr>
            <p:ph type="body" sz="quarter" idx="13"/>
          </p:nvPr>
        </p:nvSpPr>
        <p:spPr>
          <a:xfrm>
            <a:off x="369938" y="1669273"/>
            <a:ext cx="5846608" cy="339136"/>
          </a:xfrm>
        </p:spPr>
        <p:txBody>
          <a:bodyPr vert="horz" lIns="91440" tIns="45720" rIns="91440" bIns="45720" rtlCol="0" anchor="t">
            <a:noAutofit/>
          </a:bodyPr>
          <a:lstStyle/>
          <a:p>
            <a:pPr>
              <a:lnSpc>
                <a:spcPct val="119000"/>
              </a:lnSpc>
              <a:spcAft>
                <a:spcPts val="200"/>
              </a:spcAft>
            </a:pPr>
            <a:r>
              <a:rPr lang="en-US" sz="1800" b="1" i="0" dirty="0">
                <a:solidFill>
                  <a:srgbClr val="008208"/>
                </a:solidFill>
                <a:effectLst/>
                <a:latin typeface="Arial Narrow" panose="020B0606020202030204" pitchFamily="34" charset="0"/>
              </a:rPr>
              <a:t>Join the Michigan State Fair 4-H &amp; Youth Virtual Showcase!</a:t>
            </a:r>
            <a:endParaRPr lang="en-US" dirty="0"/>
          </a:p>
          <a:p>
            <a:pPr marL="0" marR="0" indent="0" algn="l">
              <a:lnSpc>
                <a:spcPct val="119000"/>
              </a:lnSpc>
              <a:spcBef>
                <a:spcPts val="0"/>
              </a:spcBef>
              <a:spcAft>
                <a:spcPts val="200"/>
              </a:spcAft>
            </a:pPr>
            <a:endParaRPr lang="en-US" sz="1600" kern="1400" dirty="0">
              <a:ln>
                <a:noFill/>
              </a:ln>
              <a:effectLst/>
              <a:latin typeface="Arial Narrow" panose="020B0606020202030204" pitchFamily="34" charset="0"/>
            </a:endParaRPr>
          </a:p>
          <a:p>
            <a:pPr marL="0" marR="0" indent="0" algn="l">
              <a:lnSpc>
                <a:spcPct val="119000"/>
              </a:lnSpc>
              <a:spcBef>
                <a:spcPts val="0"/>
              </a:spcBef>
              <a:spcAft>
                <a:spcPts val="600"/>
              </a:spcAft>
            </a:pPr>
            <a:endParaRPr lang="en-US" sz="1800" kern="1400" dirty="0">
              <a:ln>
                <a:noFill/>
              </a:ln>
              <a:solidFill>
                <a:srgbClr val="212120"/>
              </a:solidFill>
              <a:effectLst/>
              <a:latin typeface="Calibri" panose="020F0502020204030204" pitchFamily="34" charset="0"/>
            </a:endParaRPr>
          </a:p>
          <a:p>
            <a:endParaRPr lang="en-US" dirty="0"/>
          </a:p>
          <a:p>
            <a:r>
              <a:rPr lang="en-US" sz="1600" b="0" dirty="0">
                <a:latin typeface="Arial Narrow"/>
              </a:rPr>
              <a:t>  </a:t>
            </a:r>
            <a:endParaRPr lang="en-US" dirty="0"/>
          </a:p>
          <a:p>
            <a:endParaRPr lang="en-US" dirty="0"/>
          </a:p>
        </p:txBody>
      </p:sp>
      <p:sp>
        <p:nvSpPr>
          <p:cNvPr id="14" name="Text Placeholder 3">
            <a:extLst>
              <a:ext uri="{FF2B5EF4-FFF2-40B4-BE49-F238E27FC236}">
                <a16:creationId xmlns:a16="http://schemas.microsoft.com/office/drawing/2014/main" id="{61601865-6702-8F9D-50A7-CCACD6C193D5}"/>
              </a:ext>
            </a:extLst>
          </p:cNvPr>
          <p:cNvSpPr>
            <a:spLocks noGrp="1"/>
          </p:cNvSpPr>
          <p:nvPr>
            <p:ph type="body" sz="quarter" idx="20"/>
          </p:nvPr>
        </p:nvSpPr>
        <p:spPr>
          <a:xfrm>
            <a:off x="369938" y="2037427"/>
            <a:ext cx="5599062" cy="1435995"/>
          </a:xfrm>
        </p:spPr>
        <p:txBody>
          <a:bodyPr vert="horz" lIns="91440" tIns="45720" rIns="91440" bIns="45720" rtlCol="0" anchor="t">
            <a:noAutofit/>
          </a:bodyPr>
          <a:lstStyle/>
          <a:p>
            <a:r>
              <a:rPr lang="en-US" sz="1100" kern="1400" dirty="0">
                <a:solidFill>
                  <a:srgbClr val="212120"/>
                </a:solidFill>
                <a:latin typeface="Arial Narrow"/>
              </a:rPr>
              <a:t>MSU Extension is thrilled to partner again in 2024 with the </a:t>
            </a:r>
            <a:r>
              <a:rPr lang="en-US" sz="1100" kern="1400" dirty="0">
                <a:solidFill>
                  <a:srgbClr val="212120"/>
                </a:solidFill>
                <a:latin typeface="Arial Narrow"/>
                <a:hlinkClick r:id="rId5"/>
              </a:rPr>
              <a:t>Michigan State Fair </a:t>
            </a:r>
            <a:r>
              <a:rPr lang="en-US" sz="1100" kern="1400" dirty="0">
                <a:solidFill>
                  <a:srgbClr val="212120"/>
                </a:solidFill>
                <a:latin typeface="Arial Narrow"/>
              </a:rPr>
              <a:t>on an exciting program for Michigan youth: the Michigan State Fair 4-H &amp; Youth Virtual Showcase. This statewide showcase provides a virtual platform for youth across Michigan to exhibit their work in all project areas and apply for up to $10,000 in scholarships. Any Michigan youth ages 5-19 is encouraged to participate; 4-H membership is not required. </a:t>
            </a:r>
          </a:p>
          <a:p>
            <a:r>
              <a:rPr lang="en-US" sz="1100" kern="1400" dirty="0">
                <a:solidFill>
                  <a:srgbClr val="212120"/>
                </a:solidFill>
                <a:latin typeface="Arial Narrow"/>
                <a:hlinkClick r:id="rId6"/>
              </a:rPr>
              <a:t>Registration for this event is now open</a:t>
            </a:r>
            <a:r>
              <a:rPr lang="en-US" sz="1100" kern="1400" dirty="0">
                <a:solidFill>
                  <a:srgbClr val="212120"/>
                </a:solidFill>
                <a:latin typeface="Arial Narrow"/>
              </a:rPr>
              <a:t>! The diverse array of </a:t>
            </a:r>
            <a:r>
              <a:rPr lang="en-US" sz="1100" kern="1400" dirty="0">
                <a:solidFill>
                  <a:srgbClr val="212120"/>
                </a:solidFill>
                <a:latin typeface="Arial Narrow"/>
                <a:hlinkClick r:id="rId7"/>
              </a:rPr>
              <a:t>classes</a:t>
            </a:r>
            <a:r>
              <a:rPr lang="en-US" sz="1100" kern="1400" dirty="0">
                <a:solidFill>
                  <a:srgbClr val="212120"/>
                </a:solidFill>
                <a:latin typeface="Arial Narrow"/>
              </a:rPr>
              <a:t> celebrate all the projects and programs in which youth have developed skill and mastery. This includes livestock and animal showmanship classes, as well as still exhibits, educational projects and more. </a:t>
            </a:r>
          </a:p>
          <a:p>
            <a:pPr>
              <a:lnSpc>
                <a:spcPct val="119000"/>
              </a:lnSpc>
              <a:spcBef>
                <a:spcPts val="0"/>
              </a:spcBef>
              <a:spcAft>
                <a:spcPts val="600"/>
              </a:spcAft>
            </a:pPr>
            <a:endParaRPr lang="en-US" sz="1800" kern="1400" dirty="0">
              <a:solidFill>
                <a:srgbClr val="212120"/>
              </a:solidFill>
              <a:latin typeface="Calibri" panose="020F0502020204030204" pitchFamily="34" charset="0"/>
              <a:ea typeface="Calibri" panose="020F0502020204030204" pitchFamily="34" charset="0"/>
            </a:endParaRPr>
          </a:p>
        </p:txBody>
      </p:sp>
      <p:pic>
        <p:nvPicPr>
          <p:cNvPr id="15" name="Picture 4" descr="Michigan State Fair 4-H &amp; Youth Virtual Showcase logo.">
            <a:extLst>
              <a:ext uri="{FF2B5EF4-FFF2-40B4-BE49-F238E27FC236}">
                <a16:creationId xmlns:a16="http://schemas.microsoft.com/office/drawing/2014/main" id="{41EB0E4A-874F-C1A2-C451-F27615ACDF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4758" y="1738974"/>
            <a:ext cx="1600200" cy="17430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BB8DDFC-8CAB-A9B6-1C7F-9C40C46010CA}"/>
              </a:ext>
            </a:extLst>
          </p:cNvPr>
          <p:cNvSpPr txBox="1"/>
          <p:nvPr/>
        </p:nvSpPr>
        <p:spPr>
          <a:xfrm>
            <a:off x="369938" y="3428882"/>
            <a:ext cx="7117469" cy="1446550"/>
          </a:xfrm>
          <a:prstGeom prst="rect">
            <a:avLst/>
          </a:prstGeom>
          <a:noFill/>
        </p:spPr>
        <p:txBody>
          <a:bodyPr wrap="square">
            <a:spAutoFit/>
          </a:bodyPr>
          <a:lstStyle/>
          <a:p>
            <a:r>
              <a:rPr lang="en-US" sz="1100" kern="1400" dirty="0">
                <a:solidFill>
                  <a:srgbClr val="212120"/>
                </a:solidFill>
                <a:latin typeface="Arial Narrow"/>
              </a:rPr>
              <a:t>There is no cost to participate and youth may engage in as many classes as they wish by </a:t>
            </a:r>
            <a:r>
              <a:rPr lang="en-US" sz="1100" kern="1400" dirty="0">
                <a:solidFill>
                  <a:srgbClr val="212120"/>
                </a:solidFill>
                <a:latin typeface="Arial Narrow"/>
                <a:hlinkClick r:id="rId9"/>
              </a:rPr>
              <a:t>submitting project photos and videos</a:t>
            </a:r>
            <a:r>
              <a:rPr lang="en-US" sz="1100" kern="1400" dirty="0">
                <a:solidFill>
                  <a:srgbClr val="212120"/>
                </a:solidFill>
                <a:latin typeface="Arial Narrow"/>
              </a:rPr>
              <a:t>. </a:t>
            </a:r>
            <a:r>
              <a:rPr lang="en-US" sz="1100" b="1" kern="1400" dirty="0">
                <a:solidFill>
                  <a:srgbClr val="212120"/>
                </a:solidFill>
                <a:latin typeface="Arial Narrow"/>
              </a:rPr>
              <a:t>Be sure to submit your entries by the registration deadline of August 10. </a:t>
            </a:r>
            <a:r>
              <a:rPr lang="en-US" sz="1100" kern="1400" dirty="0">
                <a:solidFill>
                  <a:srgbClr val="212120"/>
                </a:solidFill>
                <a:latin typeface="Arial Narrow"/>
              </a:rPr>
              <a:t>Project evaluation will occur before the start of the Michigan State Fair so that winners can be announced at the event which occurs August 29 – September 2.</a:t>
            </a:r>
          </a:p>
          <a:p>
            <a:endParaRPr lang="en-US" sz="1100" kern="1400" dirty="0">
              <a:solidFill>
                <a:srgbClr val="212120"/>
              </a:solidFill>
              <a:latin typeface="Arial Narrow"/>
            </a:endParaRPr>
          </a:p>
          <a:p>
            <a:r>
              <a:rPr lang="en-US" sz="1100" kern="1400" dirty="0">
                <a:solidFill>
                  <a:srgbClr val="212120"/>
                </a:solidFill>
                <a:latin typeface="Arial Narrow"/>
              </a:rPr>
              <a:t>In addition to the opportunity to showcase their skills, recognize their accomplishments and receive constructive feedback for growth and development, participants in the Michigan State Fair 4-H &amp; Youth Virtual Showcase will also have the opportunity to apply for $10,000 in scholarships. Learn more, find helpful resources and registration links at </a:t>
            </a:r>
            <a:r>
              <a:rPr lang="en-US" sz="1100" kern="1400" dirty="0">
                <a:solidFill>
                  <a:srgbClr val="212120"/>
                </a:solidFill>
                <a:latin typeface="Arial Narrow"/>
                <a:hlinkClick r:id="rId10"/>
              </a:rPr>
              <a:t>www.canr.msu.edu/virtual-showcase/State-Fair-Virtual-Showcase/</a:t>
            </a:r>
            <a:r>
              <a:rPr lang="en-US" sz="1100" kern="1400" dirty="0">
                <a:solidFill>
                  <a:srgbClr val="212120"/>
                </a:solidFill>
                <a:latin typeface="Arial Narrow"/>
              </a:rPr>
              <a:t>.</a:t>
            </a:r>
          </a:p>
        </p:txBody>
      </p:sp>
    </p:spTree>
    <p:extLst>
      <p:ext uri="{BB962C8B-B14F-4D97-AF65-F5344CB8AC3E}">
        <p14:creationId xmlns:p14="http://schemas.microsoft.com/office/powerpoint/2010/main" val="318247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6FFDC76-8E45-6420-3D1E-9AF24321D854}"/>
              </a:ext>
            </a:extLst>
          </p:cNvPr>
          <p:cNvSpPr>
            <a:spLocks noGrp="1"/>
          </p:cNvSpPr>
          <p:nvPr>
            <p:ph type="body" sz="quarter" idx="13"/>
          </p:nvPr>
        </p:nvSpPr>
        <p:spPr>
          <a:xfrm>
            <a:off x="134790" y="1782779"/>
            <a:ext cx="7254424" cy="319949"/>
          </a:xfrm>
        </p:spPr>
        <p:txBody>
          <a:bodyPr/>
          <a:lstStyle/>
          <a:p>
            <a:r>
              <a:rPr lang="en-US" sz="1600" dirty="0"/>
              <a:t>Flat Rock Library Water Pollution 4-H Spin Club </a:t>
            </a:r>
            <a:endParaRPr lang="en-US" dirty="0"/>
          </a:p>
        </p:txBody>
      </p:sp>
      <p:sp>
        <p:nvSpPr>
          <p:cNvPr id="15" name="Content Placeholder 14">
            <a:extLst>
              <a:ext uri="{FF2B5EF4-FFF2-40B4-BE49-F238E27FC236}">
                <a16:creationId xmlns:a16="http://schemas.microsoft.com/office/drawing/2014/main" id="{58D83E92-E64A-47A0-CA23-98EF41571689}"/>
              </a:ext>
            </a:extLst>
          </p:cNvPr>
          <p:cNvSpPr>
            <a:spLocks noGrp="1"/>
          </p:cNvSpPr>
          <p:nvPr>
            <p:ph sz="quarter" idx="32"/>
          </p:nvPr>
        </p:nvSpPr>
        <p:spPr/>
        <p:txBody>
          <a:bodyPr/>
          <a:lstStyle/>
          <a:p>
            <a:r>
              <a:rPr lang="en-US" dirty="0"/>
              <a:t>Wayne County Current Events</a:t>
            </a:r>
          </a:p>
        </p:txBody>
      </p:sp>
      <p:sp>
        <p:nvSpPr>
          <p:cNvPr id="3" name="TextBox 2">
            <a:extLst>
              <a:ext uri="{FF2B5EF4-FFF2-40B4-BE49-F238E27FC236}">
                <a16:creationId xmlns:a16="http://schemas.microsoft.com/office/drawing/2014/main" id="{1F9087FF-302B-81DB-BC9A-D1ACFE97063E}"/>
              </a:ext>
            </a:extLst>
          </p:cNvPr>
          <p:cNvSpPr txBox="1"/>
          <p:nvPr/>
        </p:nvSpPr>
        <p:spPr>
          <a:xfrm>
            <a:off x="2213113" y="1272209"/>
            <a:ext cx="184731" cy="369332"/>
          </a:xfrm>
          <a:prstGeom prst="rect">
            <a:avLst/>
          </a:prstGeom>
          <a:noFill/>
        </p:spPr>
        <p:txBody>
          <a:bodyPr wrap="none" rtlCol="0">
            <a:spAutoFit/>
          </a:bodyPr>
          <a:lstStyle/>
          <a:p>
            <a:endParaRPr lang="en-US" dirty="0"/>
          </a:p>
        </p:txBody>
      </p:sp>
      <p:sp>
        <p:nvSpPr>
          <p:cNvPr id="26" name="object 4">
            <a:extLst>
              <a:ext uri="{FF2B5EF4-FFF2-40B4-BE49-F238E27FC236}">
                <a16:creationId xmlns:a16="http://schemas.microsoft.com/office/drawing/2014/main" id="{794F1221-F82F-0088-61B5-D9BCD550016E}"/>
              </a:ext>
            </a:extLst>
          </p:cNvPr>
          <p:cNvSpPr txBox="1"/>
          <p:nvPr/>
        </p:nvSpPr>
        <p:spPr>
          <a:xfrm>
            <a:off x="221173" y="2313746"/>
            <a:ext cx="3491714" cy="3783728"/>
          </a:xfrm>
          <a:prstGeom prst="rect">
            <a:avLst/>
          </a:prstGeom>
        </p:spPr>
        <p:txBody>
          <a:bodyPr vert="horz" wrap="square" lIns="0" tIns="94615" rIns="0" bIns="0" rtlCol="0">
            <a:spAutoFit/>
          </a:bodyPr>
          <a:lstStyle/>
          <a:p>
            <a:pPr marL="18415" marR="53975">
              <a:lnSpc>
                <a:spcPct val="100000"/>
              </a:lnSpc>
              <a:spcBef>
                <a:spcPts val="730"/>
              </a:spcBef>
            </a:pPr>
            <a:r>
              <a:rPr sz="1200" spc="-5" dirty="0">
                <a:latin typeface="Arial Narrow" panose="020B0606020202030204" pitchFamily="34" charset="0"/>
                <a:cs typeface="Arial"/>
              </a:rPr>
              <a:t>Come join us in this free </a:t>
            </a:r>
            <a:r>
              <a:rPr lang="en-US" sz="1200" spc="-5" dirty="0">
                <a:latin typeface="Arial Narrow" panose="020B0606020202030204" pitchFamily="34" charset="0"/>
                <a:cs typeface="Arial"/>
              </a:rPr>
              <a:t>4-H Club</a:t>
            </a:r>
            <a:r>
              <a:rPr sz="1200" spc="-5" dirty="0">
                <a:latin typeface="Arial Narrow" panose="020B0606020202030204" pitchFamily="34" charset="0"/>
                <a:cs typeface="Arial"/>
              </a:rPr>
              <a:t> about </a:t>
            </a:r>
            <a:r>
              <a:rPr sz="1200" spc="-10" dirty="0">
                <a:latin typeface="Arial Narrow" panose="020B0606020202030204" pitchFamily="34" charset="0"/>
                <a:cs typeface="Arial"/>
              </a:rPr>
              <a:t>water </a:t>
            </a:r>
            <a:r>
              <a:rPr sz="1200" spc="-5" dirty="0">
                <a:latin typeface="Arial Narrow" panose="020B0606020202030204" pitchFamily="34" charset="0"/>
                <a:cs typeface="Arial"/>
              </a:rPr>
              <a:t>pollution. </a:t>
            </a:r>
            <a:r>
              <a:rPr sz="1200" spc="-40" dirty="0">
                <a:latin typeface="Arial Narrow" panose="020B0606020202030204" pitchFamily="34" charset="0"/>
                <a:cs typeface="Arial"/>
              </a:rPr>
              <a:t>Youth </a:t>
            </a:r>
            <a:r>
              <a:rPr sz="1200" spc="-10" dirty="0">
                <a:latin typeface="Arial Narrow" panose="020B0606020202030204" pitchFamily="34" charset="0"/>
                <a:cs typeface="Arial"/>
              </a:rPr>
              <a:t>will </a:t>
            </a:r>
            <a:r>
              <a:rPr sz="1200" spc="-5" dirty="0">
                <a:latin typeface="Arial Narrow" panose="020B0606020202030204" pitchFamily="34" charset="0"/>
                <a:cs typeface="Arial"/>
              </a:rPr>
              <a:t>get to  explore how water pollution occurs and  its effects on the environment through  hands-on, engaging, and STEAM-based  experiments in each class</a:t>
            </a:r>
            <a:r>
              <a:rPr sz="1200" spc="5" dirty="0">
                <a:latin typeface="Arial Narrow" panose="020B0606020202030204" pitchFamily="34" charset="0"/>
                <a:cs typeface="Arial"/>
              </a:rPr>
              <a:t> </a:t>
            </a:r>
            <a:r>
              <a:rPr sz="1200" spc="-5" dirty="0">
                <a:latin typeface="Arial Narrow" panose="020B0606020202030204" pitchFamily="34" charset="0"/>
                <a:cs typeface="Arial"/>
              </a:rPr>
              <a:t>session.</a:t>
            </a:r>
            <a:r>
              <a:rPr lang="en-US" sz="1200" dirty="0">
                <a:latin typeface="Arial Narrow" panose="020B0606020202030204" pitchFamily="34" charset="0"/>
                <a:cs typeface="Arial"/>
              </a:rPr>
              <a:t> </a:t>
            </a:r>
            <a:r>
              <a:rPr sz="1200" spc="-40" dirty="0">
                <a:latin typeface="Arial Narrow" panose="020B0606020202030204" pitchFamily="34" charset="0"/>
                <a:cs typeface="Arial"/>
              </a:rPr>
              <a:t>Youth </a:t>
            </a:r>
            <a:r>
              <a:rPr sz="1200" spc="-10" dirty="0">
                <a:latin typeface="Arial Narrow" panose="020B0606020202030204" pitchFamily="34" charset="0"/>
                <a:cs typeface="Arial"/>
              </a:rPr>
              <a:t>will </a:t>
            </a:r>
            <a:r>
              <a:rPr sz="1200" spc="-5" dirty="0">
                <a:latin typeface="Arial Narrow" panose="020B0606020202030204" pitchFamily="34" charset="0"/>
                <a:cs typeface="Arial"/>
              </a:rPr>
              <a:t>learn about how they can  protect clean</a:t>
            </a:r>
            <a:r>
              <a:rPr lang="en-US" sz="1200" spc="-5" dirty="0">
                <a:latin typeface="Arial Narrow" panose="020B0606020202030204" pitchFamily="34" charset="0"/>
                <a:cs typeface="Arial"/>
              </a:rPr>
              <a:t> water</a:t>
            </a:r>
            <a:r>
              <a:rPr sz="1200" spc="-5" dirty="0">
                <a:latin typeface="Arial Narrow" panose="020B0606020202030204" pitchFamily="34" charset="0"/>
                <a:cs typeface="Arial"/>
              </a:rPr>
              <a:t> from pollution and how  they can make a difference in their  </a:t>
            </a:r>
            <a:r>
              <a:rPr sz="1200" spc="-20" dirty="0">
                <a:latin typeface="Arial Narrow" panose="020B0606020202030204" pitchFamily="34" charset="0"/>
                <a:cs typeface="Arial"/>
              </a:rPr>
              <a:t>community.</a:t>
            </a:r>
            <a:r>
              <a:rPr lang="en-US" sz="1200" spc="-20" dirty="0">
                <a:latin typeface="Arial Narrow" panose="020B0606020202030204" pitchFamily="34" charset="0"/>
                <a:cs typeface="Arial"/>
              </a:rPr>
              <a:t>   *Free – Youth Ages 10 – 13</a:t>
            </a:r>
            <a:endParaRPr lang="en-US" sz="1200" dirty="0">
              <a:latin typeface="Arial Narrow" panose="020B0606020202030204" pitchFamily="34" charset="0"/>
            </a:endParaRPr>
          </a:p>
          <a:p>
            <a:pPr marL="18415" marR="53975">
              <a:lnSpc>
                <a:spcPct val="100000"/>
              </a:lnSpc>
              <a:spcBef>
                <a:spcPts val="730"/>
              </a:spcBef>
            </a:pPr>
            <a:r>
              <a:rPr sz="1200" spc="-5" dirty="0">
                <a:latin typeface="Arial Narrow" panose="020B0606020202030204" pitchFamily="34" charset="0"/>
                <a:cs typeface="Arial"/>
              </a:rPr>
              <a:t>Registration Link:</a:t>
            </a:r>
            <a:r>
              <a:rPr lang="en-US" sz="1200" spc="-5" dirty="0">
                <a:latin typeface="Arial Narrow" panose="020B0606020202030204" pitchFamily="34" charset="0"/>
                <a:cs typeface="Arial"/>
              </a:rPr>
              <a:t>  </a:t>
            </a:r>
            <a:r>
              <a:rPr lang="en-US" sz="1200" u="heavy" spc="-5" dirty="0">
                <a:solidFill>
                  <a:srgbClr val="0462C1"/>
                </a:solidFill>
                <a:uFill>
                  <a:solidFill>
                    <a:srgbClr val="0462C1"/>
                  </a:solidFill>
                </a:uFill>
                <a:latin typeface="Arial Narrow" panose="020B0606020202030204" pitchFamily="34" charset="0"/>
                <a:cs typeface="Arial"/>
                <a:hlinkClick r:id="rId2"/>
              </a:rPr>
              <a:t>h</a:t>
            </a:r>
            <a:r>
              <a:rPr sz="1200" u="heavy" spc="-5" dirty="0">
                <a:solidFill>
                  <a:srgbClr val="0462C1"/>
                </a:solidFill>
                <a:uFill>
                  <a:solidFill>
                    <a:srgbClr val="0462C1"/>
                  </a:solidFill>
                </a:uFill>
                <a:latin typeface="Arial Narrow" panose="020B0606020202030204" pitchFamily="34" charset="0"/>
                <a:cs typeface="Arial"/>
                <a:hlinkClick r:id="rId2"/>
              </a:rPr>
              <a:t>ttps://forms.gle/mF1b1LFdGeX91bVm9</a:t>
            </a:r>
            <a:endParaRPr lang="en-US" sz="1200" u="heavy" spc="-5" dirty="0">
              <a:solidFill>
                <a:srgbClr val="0462C1"/>
              </a:solidFill>
              <a:uFill>
                <a:solidFill>
                  <a:srgbClr val="0462C1"/>
                </a:solidFill>
              </a:uFill>
              <a:latin typeface="Arial Narrow" panose="020B0606020202030204" pitchFamily="34" charset="0"/>
              <a:cs typeface="Arial"/>
            </a:endParaRPr>
          </a:p>
          <a:p>
            <a:pPr marL="18415" marR="53975">
              <a:lnSpc>
                <a:spcPct val="100000"/>
              </a:lnSpc>
              <a:spcBef>
                <a:spcPts val="730"/>
              </a:spcBef>
            </a:pPr>
            <a:endParaRPr lang="en-US" sz="1200" u="heavy" spc="-5" dirty="0">
              <a:solidFill>
                <a:srgbClr val="0462C1"/>
              </a:solidFill>
              <a:uFill>
                <a:solidFill>
                  <a:srgbClr val="0462C1"/>
                </a:solidFill>
              </a:uFill>
              <a:latin typeface="Arial Narrow" panose="020B0606020202030204" pitchFamily="34" charset="0"/>
              <a:cs typeface="Arial"/>
            </a:endParaRPr>
          </a:p>
          <a:p>
            <a:r>
              <a:rPr lang="en-US" sz="1200" dirty="0">
                <a:latin typeface="Arial Narrow" panose="020B0606020202030204" pitchFamily="34" charset="0"/>
              </a:rPr>
              <a:t>Date and time:  Wednesdays, June 19, 26; </a:t>
            </a:r>
            <a:r>
              <a:rPr lang="en-US" sz="1200" dirty="0">
                <a:highlight>
                  <a:srgbClr val="FFFF00"/>
                </a:highlight>
                <a:latin typeface="Arial Narrow" panose="020B0606020202030204" pitchFamily="34" charset="0"/>
              </a:rPr>
              <a:t>July 3, 10,</a:t>
            </a:r>
            <a:r>
              <a:rPr lang="en-US" sz="1200" b="1" dirty="0">
                <a:highlight>
                  <a:srgbClr val="FFFF00"/>
                </a:highlight>
                <a:latin typeface="Arial Narrow" panose="020B0606020202030204" pitchFamily="34" charset="0"/>
              </a:rPr>
              <a:t> </a:t>
            </a:r>
            <a:r>
              <a:rPr lang="en-US" sz="1200" dirty="0">
                <a:highlight>
                  <a:srgbClr val="FFFF00"/>
                </a:highlight>
                <a:latin typeface="Arial Narrow" panose="020B0606020202030204" pitchFamily="34" charset="0"/>
              </a:rPr>
              <a:t>2:00 p.m. – 4:00 p.m.</a:t>
            </a:r>
            <a:endParaRPr lang="en-US" sz="1200" b="1" dirty="0">
              <a:highlight>
                <a:srgbClr val="FFFF00"/>
              </a:highlight>
              <a:latin typeface="Arial Narrow" panose="020B0606020202030204" pitchFamily="34" charset="0"/>
            </a:endParaRPr>
          </a:p>
          <a:p>
            <a:r>
              <a:rPr lang="en-US" sz="1200" dirty="0">
                <a:latin typeface="Arial Narrow" panose="020B0606020202030204" pitchFamily="34" charset="0"/>
              </a:rPr>
              <a:t>Location:   Flat Rock Public Library, </a:t>
            </a:r>
            <a:r>
              <a:rPr lang="nn-NO" sz="1200" b="0" i="0" dirty="0">
                <a:solidFill>
                  <a:srgbClr val="202124"/>
                </a:solidFill>
                <a:effectLst/>
                <a:highlight>
                  <a:srgbClr val="FFFFFF"/>
                </a:highlight>
                <a:latin typeface="Arial Narrow" panose="020B0606020202030204" pitchFamily="34" charset="0"/>
              </a:rPr>
              <a:t>25200 Gibraltar Rd, Flat Rock, MI 48134 </a:t>
            </a:r>
            <a:endParaRPr lang="fr-FR" sz="1200" dirty="0">
              <a:highlight>
                <a:srgbClr val="FFFFFF"/>
              </a:highlight>
              <a:latin typeface="Arial Narrow" panose="020B0606020202030204" pitchFamily="34" charset="0"/>
            </a:endParaRPr>
          </a:p>
          <a:p>
            <a:r>
              <a:rPr lang="en-US" sz="1200" spc="-5" dirty="0">
                <a:latin typeface="Arial Narrow" panose="020B0606020202030204" pitchFamily="34" charset="0"/>
                <a:cs typeface="Arial"/>
              </a:rPr>
              <a:t>Contact: Megan Richendollar </a:t>
            </a:r>
            <a:r>
              <a:rPr lang="en-US" sz="1200" dirty="0">
                <a:latin typeface="Arial Narrow" panose="020B0606020202030204" pitchFamily="34" charset="0"/>
                <a:cs typeface="Arial"/>
              </a:rPr>
              <a:t>(4-H</a:t>
            </a:r>
            <a:r>
              <a:rPr lang="en-US" sz="1200" spc="-85" dirty="0">
                <a:latin typeface="Arial Narrow" panose="020B0606020202030204" pitchFamily="34" charset="0"/>
                <a:cs typeface="Arial"/>
              </a:rPr>
              <a:t> </a:t>
            </a:r>
            <a:r>
              <a:rPr lang="en-US" sz="1200" spc="-5" dirty="0">
                <a:latin typeface="Arial Narrow" panose="020B0606020202030204" pitchFamily="34" charset="0"/>
                <a:cs typeface="Arial"/>
              </a:rPr>
              <a:t>Program  </a:t>
            </a:r>
            <a:r>
              <a:rPr lang="en-US" sz="1200" dirty="0">
                <a:latin typeface="Arial Narrow" panose="020B0606020202030204" pitchFamily="34" charset="0"/>
                <a:cs typeface="Arial"/>
              </a:rPr>
              <a:t>Assistant)</a:t>
            </a:r>
            <a:r>
              <a:rPr lang="en-US" sz="1200" spc="-20" dirty="0">
                <a:solidFill>
                  <a:srgbClr val="FFFFFF"/>
                </a:solidFill>
                <a:latin typeface="Arial Narrow" panose="020B0606020202030204" pitchFamily="34" charset="0"/>
                <a:cs typeface="Arial"/>
              </a:rPr>
              <a:t> </a:t>
            </a:r>
            <a:r>
              <a:rPr lang="en-US" sz="1200" u="sng" spc="-5" dirty="0">
                <a:solidFill>
                  <a:srgbClr val="0462C1"/>
                </a:solidFill>
                <a:uFill>
                  <a:solidFill>
                    <a:srgbClr val="0462C1"/>
                  </a:solidFill>
                </a:uFill>
                <a:latin typeface="Arial Narrow" panose="020B0606020202030204" pitchFamily="34" charset="0"/>
                <a:cs typeface="Arial"/>
                <a:hlinkClick r:id="rId3"/>
              </a:rPr>
              <a:t>richend4@msu.edu</a:t>
            </a:r>
            <a:endParaRPr lang="fr-FR" sz="1200" b="0" i="0" dirty="0">
              <a:solidFill>
                <a:srgbClr val="202124"/>
              </a:solidFill>
              <a:effectLst/>
              <a:highlight>
                <a:srgbClr val="FFFFFF"/>
              </a:highlight>
              <a:latin typeface="Arial Narrow" panose="020B0606020202030204" pitchFamily="34" charset="0"/>
            </a:endParaRPr>
          </a:p>
          <a:p>
            <a:pPr marL="47625">
              <a:lnSpc>
                <a:spcPct val="100000"/>
              </a:lnSpc>
            </a:pPr>
            <a:endParaRPr lang="en-US" sz="1200" u="heavy" spc="-5" dirty="0">
              <a:solidFill>
                <a:srgbClr val="0462C1"/>
              </a:solidFill>
              <a:uFill>
                <a:solidFill>
                  <a:srgbClr val="0462C1"/>
                </a:solidFill>
              </a:uFill>
              <a:latin typeface="Arial Narrow" panose="020B0606020202030204" pitchFamily="34" charset="0"/>
              <a:cs typeface="Arial"/>
            </a:endParaRPr>
          </a:p>
          <a:p>
            <a:pPr marL="47625">
              <a:lnSpc>
                <a:spcPct val="100000"/>
              </a:lnSpc>
            </a:pPr>
            <a:endParaRPr lang="en-US" sz="1200" u="heavy" spc="-5" dirty="0">
              <a:solidFill>
                <a:srgbClr val="0462C1"/>
              </a:solidFill>
              <a:uFill>
                <a:solidFill>
                  <a:srgbClr val="0462C1"/>
                </a:solidFill>
              </a:uFill>
              <a:latin typeface="Arial Narrow" panose="020B0606020202030204" pitchFamily="34" charset="0"/>
              <a:cs typeface="Arial"/>
            </a:endParaRPr>
          </a:p>
          <a:p>
            <a:pPr marL="47625">
              <a:lnSpc>
                <a:spcPct val="100000"/>
              </a:lnSpc>
            </a:pPr>
            <a:endParaRPr lang="en-US" sz="1200" u="heavy" spc="-5" dirty="0">
              <a:solidFill>
                <a:srgbClr val="0462C1"/>
              </a:solidFill>
              <a:uFill>
                <a:solidFill>
                  <a:srgbClr val="0462C1"/>
                </a:solidFill>
              </a:uFill>
              <a:latin typeface="Arial Narrow" panose="020B0606020202030204" pitchFamily="34" charset="0"/>
              <a:cs typeface="Arial"/>
            </a:endParaRPr>
          </a:p>
          <a:p>
            <a:pPr marL="47625">
              <a:lnSpc>
                <a:spcPct val="100000"/>
              </a:lnSpc>
            </a:pPr>
            <a:endParaRPr sz="1200" dirty="0">
              <a:latin typeface="Arial Narrow" panose="020B0606020202030204" pitchFamily="34" charset="0"/>
              <a:cs typeface="Arial"/>
            </a:endParaRPr>
          </a:p>
        </p:txBody>
      </p:sp>
      <p:sp>
        <p:nvSpPr>
          <p:cNvPr id="7" name="Text Placeholder 7">
            <a:extLst>
              <a:ext uri="{FF2B5EF4-FFF2-40B4-BE49-F238E27FC236}">
                <a16:creationId xmlns:a16="http://schemas.microsoft.com/office/drawing/2014/main" id="{A2622EE0-DFC7-B497-4A66-03CB4B1373C9}"/>
              </a:ext>
            </a:extLst>
          </p:cNvPr>
          <p:cNvSpPr txBox="1">
            <a:spLocks/>
          </p:cNvSpPr>
          <p:nvPr/>
        </p:nvSpPr>
        <p:spPr>
          <a:xfrm>
            <a:off x="85675" y="5569976"/>
            <a:ext cx="7254424" cy="319949"/>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800" b="1" i="0" kern="1200">
                <a:solidFill>
                  <a:srgbClr val="008208"/>
                </a:solidFill>
                <a:latin typeface="Arial Narrow" panose="020B0604020202020204" pitchFamily="34" charset="0"/>
                <a:ea typeface="+mn-ea"/>
                <a:cs typeface="Arial Narrow" panose="020B0604020202020204"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sz="1600" dirty="0"/>
              <a:t>Taylor Library  Water Pollution 4-H Spin Club </a:t>
            </a:r>
          </a:p>
          <a:p>
            <a:endParaRPr lang="en-US" dirty="0"/>
          </a:p>
        </p:txBody>
      </p:sp>
      <p:pic>
        <p:nvPicPr>
          <p:cNvPr id="5" name="Picture 4" descr="4-H youth doing activates">
            <a:extLst>
              <a:ext uri="{FF2B5EF4-FFF2-40B4-BE49-F238E27FC236}">
                <a16:creationId xmlns:a16="http://schemas.microsoft.com/office/drawing/2014/main" id="{5CAD96D8-F4EE-67DF-1239-B8BBBD663A42}"/>
              </a:ext>
            </a:extLst>
          </p:cNvPr>
          <p:cNvPicPr>
            <a:picLocks noChangeAspect="1"/>
          </p:cNvPicPr>
          <p:nvPr/>
        </p:nvPicPr>
        <p:blipFill rotWithShape="1">
          <a:blip r:embed="rId4"/>
          <a:srcRect l="19848" t="-3051" r="5081" b="3051"/>
          <a:stretch/>
        </p:blipFill>
        <p:spPr>
          <a:xfrm>
            <a:off x="4142265" y="2349115"/>
            <a:ext cx="3197833" cy="2625829"/>
          </a:xfrm>
          <a:prstGeom prst="rect">
            <a:avLst/>
          </a:prstGeom>
        </p:spPr>
      </p:pic>
      <p:sp>
        <p:nvSpPr>
          <p:cNvPr id="9" name="object 4">
            <a:extLst>
              <a:ext uri="{FF2B5EF4-FFF2-40B4-BE49-F238E27FC236}">
                <a16:creationId xmlns:a16="http://schemas.microsoft.com/office/drawing/2014/main" id="{2746B38D-C5E2-5FA9-B253-7B2D12A5244A}"/>
              </a:ext>
            </a:extLst>
          </p:cNvPr>
          <p:cNvSpPr txBox="1"/>
          <p:nvPr/>
        </p:nvSpPr>
        <p:spPr>
          <a:xfrm>
            <a:off x="3679209" y="5999522"/>
            <a:ext cx="3958401" cy="3419526"/>
          </a:xfrm>
          <a:prstGeom prst="rect">
            <a:avLst/>
          </a:prstGeom>
        </p:spPr>
        <p:txBody>
          <a:bodyPr vert="horz" wrap="square" lIns="0" tIns="94615" rIns="0" bIns="0" rtlCol="0">
            <a:spAutoFit/>
          </a:bodyPr>
          <a:lstStyle/>
          <a:p>
            <a:pPr marL="18415" marR="53975">
              <a:lnSpc>
                <a:spcPct val="100000"/>
              </a:lnSpc>
              <a:spcBef>
                <a:spcPts val="730"/>
              </a:spcBef>
            </a:pPr>
            <a:r>
              <a:rPr sz="1200" spc="-5" dirty="0">
                <a:latin typeface="Arial Narrow" panose="020B0606020202030204" pitchFamily="34" charset="0"/>
                <a:cs typeface="Arial"/>
              </a:rPr>
              <a:t>Come join us in this free </a:t>
            </a:r>
            <a:r>
              <a:rPr lang="en-US" sz="1200" spc="-5" dirty="0">
                <a:latin typeface="Arial Narrow" panose="020B0606020202030204" pitchFamily="34" charset="0"/>
                <a:cs typeface="Arial"/>
              </a:rPr>
              <a:t>4-H Club</a:t>
            </a:r>
            <a:r>
              <a:rPr sz="1200" spc="-5" dirty="0">
                <a:latin typeface="Arial Narrow" panose="020B0606020202030204" pitchFamily="34" charset="0"/>
                <a:cs typeface="Arial"/>
              </a:rPr>
              <a:t> about </a:t>
            </a:r>
            <a:r>
              <a:rPr sz="1200" spc="-10" dirty="0">
                <a:latin typeface="Arial Narrow" panose="020B0606020202030204" pitchFamily="34" charset="0"/>
                <a:cs typeface="Arial"/>
              </a:rPr>
              <a:t>water </a:t>
            </a:r>
            <a:r>
              <a:rPr sz="1200" spc="-5" dirty="0">
                <a:latin typeface="Arial Narrow" panose="020B0606020202030204" pitchFamily="34" charset="0"/>
                <a:cs typeface="Arial"/>
              </a:rPr>
              <a:t>pollution. </a:t>
            </a:r>
            <a:r>
              <a:rPr sz="1200" spc="-40" dirty="0">
                <a:latin typeface="Arial Narrow" panose="020B0606020202030204" pitchFamily="34" charset="0"/>
                <a:cs typeface="Arial"/>
              </a:rPr>
              <a:t>Youth </a:t>
            </a:r>
            <a:r>
              <a:rPr sz="1200" spc="-10" dirty="0">
                <a:latin typeface="Arial Narrow" panose="020B0606020202030204" pitchFamily="34" charset="0"/>
                <a:cs typeface="Arial"/>
              </a:rPr>
              <a:t>will </a:t>
            </a:r>
            <a:r>
              <a:rPr sz="1200" spc="-5" dirty="0">
                <a:latin typeface="Arial Narrow" panose="020B0606020202030204" pitchFamily="34" charset="0"/>
                <a:cs typeface="Arial"/>
              </a:rPr>
              <a:t>get to  explore how water pollution occurs and  its effects on the environment through  hands-on, engaging, and STEAM-based  experiments in each class</a:t>
            </a:r>
            <a:r>
              <a:rPr sz="1200" spc="5" dirty="0">
                <a:latin typeface="Arial Narrow" panose="020B0606020202030204" pitchFamily="34" charset="0"/>
                <a:cs typeface="Arial"/>
              </a:rPr>
              <a:t> </a:t>
            </a:r>
            <a:r>
              <a:rPr sz="1200" spc="-5" dirty="0">
                <a:latin typeface="Arial Narrow" panose="020B0606020202030204" pitchFamily="34" charset="0"/>
                <a:cs typeface="Arial"/>
              </a:rPr>
              <a:t>session.</a:t>
            </a:r>
            <a:r>
              <a:rPr lang="en-US" sz="1200" dirty="0">
                <a:latin typeface="Arial Narrow" panose="020B0606020202030204" pitchFamily="34" charset="0"/>
                <a:cs typeface="Arial"/>
              </a:rPr>
              <a:t> </a:t>
            </a:r>
            <a:r>
              <a:rPr sz="1200" spc="-40" dirty="0">
                <a:latin typeface="Arial Narrow" panose="020B0606020202030204" pitchFamily="34" charset="0"/>
                <a:cs typeface="Arial"/>
              </a:rPr>
              <a:t>Youth </a:t>
            </a:r>
            <a:r>
              <a:rPr sz="1200" spc="-10" dirty="0">
                <a:latin typeface="Arial Narrow" panose="020B0606020202030204" pitchFamily="34" charset="0"/>
                <a:cs typeface="Arial"/>
              </a:rPr>
              <a:t>will </a:t>
            </a:r>
            <a:r>
              <a:rPr sz="1200" spc="-5" dirty="0">
                <a:latin typeface="Arial Narrow" panose="020B0606020202030204" pitchFamily="34" charset="0"/>
                <a:cs typeface="Arial"/>
              </a:rPr>
              <a:t>learn about how they can  protect clean</a:t>
            </a:r>
            <a:r>
              <a:rPr lang="en-US" sz="1200" spc="-5" dirty="0">
                <a:latin typeface="Arial Narrow" panose="020B0606020202030204" pitchFamily="34" charset="0"/>
                <a:cs typeface="Arial"/>
              </a:rPr>
              <a:t> water</a:t>
            </a:r>
            <a:r>
              <a:rPr sz="1200" spc="-5" dirty="0">
                <a:latin typeface="Arial Narrow" panose="020B0606020202030204" pitchFamily="34" charset="0"/>
                <a:cs typeface="Arial"/>
              </a:rPr>
              <a:t> from pollution and how  they can make a difference in their  </a:t>
            </a:r>
            <a:r>
              <a:rPr sz="1200" spc="-20" dirty="0">
                <a:latin typeface="Arial Narrow" panose="020B0606020202030204" pitchFamily="34" charset="0"/>
                <a:cs typeface="Arial"/>
              </a:rPr>
              <a:t>community.</a:t>
            </a:r>
            <a:r>
              <a:rPr lang="en-US" sz="1200" spc="-20" dirty="0">
                <a:latin typeface="Arial Narrow" panose="020B0606020202030204" pitchFamily="34" charset="0"/>
                <a:cs typeface="Arial"/>
              </a:rPr>
              <a:t>   *Free – Youth Ages 9-14</a:t>
            </a:r>
            <a:endParaRPr lang="en-US" sz="1200" dirty="0">
              <a:latin typeface="Arial Narrow" panose="020B0606020202030204" pitchFamily="34" charset="0"/>
            </a:endParaRPr>
          </a:p>
          <a:p>
            <a:pPr marL="47625">
              <a:lnSpc>
                <a:spcPct val="100000"/>
              </a:lnSpc>
            </a:pPr>
            <a:r>
              <a:rPr lang="en-US" sz="1200" spc="-5" dirty="0">
                <a:latin typeface="Arial Narrow" panose="020B0606020202030204" pitchFamily="34" charset="0"/>
                <a:cs typeface="Arial"/>
              </a:rPr>
              <a:t>Registration Link: </a:t>
            </a:r>
            <a:r>
              <a:rPr lang="en-US" sz="1200" spc="-5" dirty="0">
                <a:latin typeface="Arial Narrow" panose="020B0606020202030204" pitchFamily="34" charset="0"/>
                <a:cs typeface="Arial"/>
                <a:hlinkClick r:id="rId5"/>
              </a:rPr>
              <a:t>https://forms.gle/wEJkUPZotxxamshPA</a:t>
            </a:r>
            <a:r>
              <a:rPr lang="en-US" sz="1200" spc="-5" dirty="0">
                <a:latin typeface="Arial Narrow" panose="020B0606020202030204" pitchFamily="34" charset="0"/>
                <a:cs typeface="Arial"/>
              </a:rPr>
              <a:t> </a:t>
            </a:r>
          </a:p>
          <a:p>
            <a:pPr marL="47625">
              <a:lnSpc>
                <a:spcPct val="100000"/>
              </a:lnSpc>
            </a:pPr>
            <a:endParaRPr lang="en-US" sz="1200" spc="-5" dirty="0">
              <a:latin typeface="Arial Narrow" panose="020B0606020202030204" pitchFamily="34" charset="0"/>
              <a:cs typeface="Arial"/>
            </a:endParaRPr>
          </a:p>
          <a:p>
            <a:pPr marL="47625">
              <a:lnSpc>
                <a:spcPct val="100000"/>
              </a:lnSpc>
            </a:pPr>
            <a:r>
              <a:rPr lang="en-US" sz="1200" spc="-5" dirty="0">
                <a:latin typeface="Arial Narrow" panose="020B0606020202030204" pitchFamily="34" charset="0"/>
                <a:cs typeface="Arial"/>
              </a:rPr>
              <a:t>Date and Time: Tuesdays, July 30</a:t>
            </a:r>
            <a:r>
              <a:rPr lang="en-US" sz="1200" spc="-5" baseline="30000" dirty="0">
                <a:latin typeface="Arial Narrow" panose="020B0606020202030204" pitchFamily="34" charset="0"/>
                <a:cs typeface="Arial"/>
              </a:rPr>
              <a:t>th</a:t>
            </a:r>
            <a:r>
              <a:rPr lang="en-US" sz="1200" spc="-5" dirty="0">
                <a:latin typeface="Arial Narrow" panose="020B0606020202030204" pitchFamily="34" charset="0"/>
                <a:cs typeface="Arial"/>
              </a:rPr>
              <a:t>, August 6</a:t>
            </a:r>
            <a:r>
              <a:rPr lang="en-US" sz="1200" spc="-5" baseline="30000" dirty="0">
                <a:latin typeface="Arial Narrow" panose="020B0606020202030204" pitchFamily="34" charset="0"/>
                <a:cs typeface="Arial"/>
              </a:rPr>
              <a:t>th</a:t>
            </a:r>
            <a:r>
              <a:rPr lang="en-US" sz="1200" spc="-5" dirty="0">
                <a:latin typeface="Arial Narrow" panose="020B0606020202030204" pitchFamily="34" charset="0"/>
                <a:cs typeface="Arial"/>
              </a:rPr>
              <a:t>, August 13</a:t>
            </a:r>
            <a:r>
              <a:rPr lang="en-US" sz="1200" spc="-5" baseline="30000" dirty="0">
                <a:latin typeface="Arial Narrow" panose="020B0606020202030204" pitchFamily="34" charset="0"/>
                <a:cs typeface="Arial"/>
              </a:rPr>
              <a:t>th</a:t>
            </a:r>
            <a:r>
              <a:rPr lang="en-US" sz="1200" spc="-5" dirty="0">
                <a:latin typeface="Arial Narrow" panose="020B0606020202030204" pitchFamily="34" charset="0"/>
                <a:cs typeface="Arial"/>
              </a:rPr>
              <a:t>, August 20</a:t>
            </a:r>
            <a:r>
              <a:rPr lang="en-US" sz="1200" spc="-5" baseline="30000" dirty="0">
                <a:latin typeface="Arial Narrow" panose="020B0606020202030204" pitchFamily="34" charset="0"/>
                <a:cs typeface="Arial"/>
              </a:rPr>
              <a:t>th</a:t>
            </a:r>
            <a:r>
              <a:rPr lang="en-US" sz="1200" spc="-5" dirty="0">
                <a:latin typeface="Arial Narrow" panose="020B0606020202030204" pitchFamily="34" charset="0"/>
                <a:cs typeface="Arial"/>
              </a:rPr>
              <a:t> from 2-4pm</a:t>
            </a:r>
          </a:p>
          <a:p>
            <a:pPr marL="47625">
              <a:lnSpc>
                <a:spcPct val="100000"/>
              </a:lnSpc>
            </a:pPr>
            <a:r>
              <a:rPr lang="en-US" sz="1200" spc="-5" dirty="0">
                <a:latin typeface="Arial Narrow" panose="020B0606020202030204" pitchFamily="34" charset="0"/>
                <a:cs typeface="Arial"/>
              </a:rPr>
              <a:t>Location: Taylor Community Library, 12303 Pardee Rd, Taylor, MI 48180</a:t>
            </a:r>
          </a:p>
          <a:p>
            <a:pPr marL="47625"/>
            <a:r>
              <a:rPr lang="en-US" sz="1200" spc="-5" dirty="0">
                <a:latin typeface="Arial Narrow" panose="020B0606020202030204" pitchFamily="34" charset="0"/>
                <a:cs typeface="Arial"/>
              </a:rPr>
              <a:t>Contact: Megan Richendollar </a:t>
            </a:r>
            <a:r>
              <a:rPr lang="en-US" sz="1200" dirty="0">
                <a:latin typeface="Arial Narrow" panose="020B0606020202030204" pitchFamily="34" charset="0"/>
                <a:cs typeface="Arial"/>
              </a:rPr>
              <a:t>(4-H</a:t>
            </a:r>
            <a:r>
              <a:rPr lang="en-US" sz="1200" spc="-85" dirty="0">
                <a:latin typeface="Arial Narrow" panose="020B0606020202030204" pitchFamily="34" charset="0"/>
                <a:cs typeface="Arial"/>
              </a:rPr>
              <a:t> </a:t>
            </a:r>
            <a:r>
              <a:rPr lang="en-US" sz="1200" spc="-5" dirty="0">
                <a:latin typeface="Arial Narrow" panose="020B0606020202030204" pitchFamily="34" charset="0"/>
                <a:cs typeface="Arial"/>
              </a:rPr>
              <a:t>Program  </a:t>
            </a:r>
            <a:r>
              <a:rPr lang="en-US" sz="1200" dirty="0">
                <a:latin typeface="Arial Narrow" panose="020B0606020202030204" pitchFamily="34" charset="0"/>
                <a:cs typeface="Arial"/>
              </a:rPr>
              <a:t>Assistant)</a:t>
            </a:r>
            <a:r>
              <a:rPr lang="en-US" sz="1200" spc="-20" dirty="0">
                <a:solidFill>
                  <a:srgbClr val="FFFFFF"/>
                </a:solidFill>
                <a:latin typeface="Arial Narrow" panose="020B0606020202030204" pitchFamily="34" charset="0"/>
                <a:cs typeface="Arial"/>
              </a:rPr>
              <a:t> </a:t>
            </a:r>
            <a:r>
              <a:rPr lang="en-US" sz="1200" u="sng" spc="-5" dirty="0">
                <a:solidFill>
                  <a:srgbClr val="0462C1"/>
                </a:solidFill>
                <a:uFill>
                  <a:solidFill>
                    <a:srgbClr val="0462C1"/>
                  </a:solidFill>
                </a:uFill>
                <a:latin typeface="Arial Narrow" panose="020B0606020202030204" pitchFamily="34" charset="0"/>
                <a:cs typeface="Arial"/>
                <a:hlinkClick r:id="rId3"/>
              </a:rPr>
              <a:t>richend4@msu.edu</a:t>
            </a:r>
            <a:endParaRPr lang="en-US" sz="1200" u="sng" spc="-5" dirty="0">
              <a:solidFill>
                <a:srgbClr val="0462C1"/>
              </a:solidFill>
              <a:uFill>
                <a:solidFill>
                  <a:srgbClr val="0462C1"/>
                </a:solidFill>
              </a:uFill>
              <a:latin typeface="Arial Narrow" panose="020B0606020202030204" pitchFamily="34" charset="0"/>
              <a:cs typeface="Arial"/>
            </a:endParaRPr>
          </a:p>
          <a:p>
            <a:pPr marL="47625"/>
            <a:endParaRPr lang="en-US" sz="1200" b="0" i="0" u="sng" spc="-5" dirty="0">
              <a:solidFill>
                <a:srgbClr val="0462C1"/>
              </a:solidFill>
              <a:effectLst/>
              <a:highlight>
                <a:srgbClr val="FFFFFF"/>
              </a:highlight>
              <a:uFill>
                <a:solidFill>
                  <a:srgbClr val="0462C1"/>
                </a:solidFill>
              </a:uFill>
              <a:latin typeface="Arial Narrow" panose="020B0606020202030204" pitchFamily="34" charset="0"/>
              <a:cs typeface="Arial"/>
            </a:endParaRPr>
          </a:p>
          <a:p>
            <a:pPr marL="47625"/>
            <a:endParaRPr lang="en-US" sz="1200" u="sng" spc="-5" dirty="0">
              <a:solidFill>
                <a:srgbClr val="0462C1"/>
              </a:solidFill>
              <a:highlight>
                <a:srgbClr val="FFFFFF"/>
              </a:highlight>
              <a:uFill>
                <a:solidFill>
                  <a:srgbClr val="0462C1"/>
                </a:solidFill>
              </a:uFill>
              <a:latin typeface="Arial Narrow" panose="020B0606020202030204" pitchFamily="34" charset="0"/>
              <a:cs typeface="Arial"/>
            </a:endParaRPr>
          </a:p>
          <a:p>
            <a:pPr marL="47625"/>
            <a:endParaRPr lang="fr-FR" sz="1200" b="0" i="0" dirty="0">
              <a:solidFill>
                <a:srgbClr val="202124"/>
              </a:solidFill>
              <a:effectLst/>
              <a:highlight>
                <a:srgbClr val="FFFFFF"/>
              </a:highlight>
              <a:latin typeface="Arial Narrow" panose="020B0606020202030204" pitchFamily="34" charset="0"/>
            </a:endParaRPr>
          </a:p>
          <a:p>
            <a:pPr marL="47625">
              <a:lnSpc>
                <a:spcPct val="100000"/>
              </a:lnSpc>
            </a:pPr>
            <a:endParaRPr lang="en-US" sz="1200" dirty="0">
              <a:latin typeface="Arial Narrow" panose="020B0606020202030204" pitchFamily="34" charset="0"/>
              <a:cs typeface="Arial"/>
            </a:endParaRPr>
          </a:p>
        </p:txBody>
      </p:sp>
      <p:pic>
        <p:nvPicPr>
          <p:cNvPr id="10" name="Picture 9" descr="4-H spin club activities">
            <a:extLst>
              <a:ext uri="{FF2B5EF4-FFF2-40B4-BE49-F238E27FC236}">
                <a16:creationId xmlns:a16="http://schemas.microsoft.com/office/drawing/2014/main" id="{A6491F4A-D69F-C635-09CC-1628CE1789E9}"/>
              </a:ext>
            </a:extLst>
          </p:cNvPr>
          <p:cNvPicPr>
            <a:picLocks noChangeAspect="1"/>
          </p:cNvPicPr>
          <p:nvPr/>
        </p:nvPicPr>
        <p:blipFill>
          <a:blip r:embed="rId6"/>
          <a:stretch>
            <a:fillRect/>
          </a:stretch>
        </p:blipFill>
        <p:spPr>
          <a:xfrm>
            <a:off x="134790" y="6097474"/>
            <a:ext cx="3410515" cy="3410515"/>
          </a:xfrm>
          <a:prstGeom prst="rect">
            <a:avLst/>
          </a:prstGeom>
        </p:spPr>
      </p:pic>
    </p:spTree>
    <p:extLst>
      <p:ext uri="{BB962C8B-B14F-4D97-AF65-F5344CB8AC3E}">
        <p14:creationId xmlns:p14="http://schemas.microsoft.com/office/powerpoint/2010/main" val="2290567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6FFDC76-8E45-6420-3D1E-9AF24321D854}"/>
              </a:ext>
            </a:extLst>
          </p:cNvPr>
          <p:cNvSpPr>
            <a:spLocks noGrp="1"/>
          </p:cNvSpPr>
          <p:nvPr>
            <p:ph type="body" sz="quarter" idx="13"/>
          </p:nvPr>
        </p:nvSpPr>
        <p:spPr>
          <a:xfrm>
            <a:off x="142907" y="1717420"/>
            <a:ext cx="2947916" cy="515937"/>
          </a:xfrm>
        </p:spPr>
        <p:txBody>
          <a:bodyPr/>
          <a:lstStyle/>
          <a:p>
            <a:r>
              <a:rPr lang="en-US" sz="1600" dirty="0">
                <a:latin typeface="Arial Narrow" panose="020B0606020202030204" pitchFamily="34" charset="0"/>
              </a:rPr>
              <a:t>Cadillac Urban Gardens Stem Pathways 4-H Spin Club</a:t>
            </a:r>
          </a:p>
        </p:txBody>
      </p:sp>
      <p:pic>
        <p:nvPicPr>
          <p:cNvPr id="21" name="Picture Placeholder 20" descr="A group of kids working in a garden">
            <a:extLst>
              <a:ext uri="{FF2B5EF4-FFF2-40B4-BE49-F238E27FC236}">
                <a16:creationId xmlns:a16="http://schemas.microsoft.com/office/drawing/2014/main" id="{D1CCDD05-75EF-464C-A7B3-C2A00EBE6C45}"/>
              </a:ext>
            </a:extLst>
          </p:cNvPr>
          <p:cNvPicPr>
            <a:picLocks noGrp="1" noChangeAspect="1"/>
          </p:cNvPicPr>
          <p:nvPr>
            <p:ph type="pic" sz="quarter" idx="19"/>
          </p:nvPr>
        </p:nvPicPr>
        <p:blipFill>
          <a:blip r:embed="rId2"/>
          <a:srcRect l="17135" r="17135"/>
          <a:stretch/>
        </p:blipFill>
        <p:spPr>
          <a:xfrm>
            <a:off x="2450036" y="2064445"/>
            <a:ext cx="2199850" cy="2085815"/>
          </a:xfrm>
        </p:spPr>
      </p:pic>
      <p:sp>
        <p:nvSpPr>
          <p:cNvPr id="11" name="Text Placeholder 10">
            <a:extLst>
              <a:ext uri="{FF2B5EF4-FFF2-40B4-BE49-F238E27FC236}">
                <a16:creationId xmlns:a16="http://schemas.microsoft.com/office/drawing/2014/main" id="{AEA55221-ED17-4F61-872B-3CF85040ADB1}"/>
              </a:ext>
            </a:extLst>
          </p:cNvPr>
          <p:cNvSpPr>
            <a:spLocks noGrp="1"/>
          </p:cNvSpPr>
          <p:nvPr>
            <p:ph type="body" sz="quarter" idx="24"/>
          </p:nvPr>
        </p:nvSpPr>
        <p:spPr>
          <a:xfrm>
            <a:off x="4649886" y="1710745"/>
            <a:ext cx="3319818" cy="614468"/>
          </a:xfrm>
        </p:spPr>
        <p:txBody>
          <a:bodyPr/>
          <a:lstStyle/>
          <a:p>
            <a:r>
              <a:rPr lang="en-US" sz="1600" b="1" i="0" u="none" strike="noStrike" dirty="0">
                <a:latin typeface="Arial Narrow" panose="020B0606020202030204" pitchFamily="34" charset="0"/>
              </a:rPr>
              <a:t>Cadillac</a:t>
            </a:r>
            <a:r>
              <a:rPr lang="en-US" sz="1600" b="1" i="0" u="none" strike="noStrike" baseline="0" dirty="0">
                <a:latin typeface="Arial Narrow" panose="020B0606020202030204" pitchFamily="34" charset="0"/>
              </a:rPr>
              <a:t> Urban Gardens Club 4-H de Verano en Carreras STEM </a:t>
            </a:r>
            <a:endParaRPr lang="en-US" sz="1600" dirty="0">
              <a:latin typeface="Arial Narrow" panose="020B0606020202030204" pitchFamily="34" charset="0"/>
            </a:endParaRPr>
          </a:p>
        </p:txBody>
      </p:sp>
      <p:sp>
        <p:nvSpPr>
          <p:cNvPr id="16" name="Text Placeholder 15">
            <a:extLst>
              <a:ext uri="{FF2B5EF4-FFF2-40B4-BE49-F238E27FC236}">
                <a16:creationId xmlns:a16="http://schemas.microsoft.com/office/drawing/2014/main" id="{CCC9470C-A4BE-4644-887D-F7A7069B194C}"/>
              </a:ext>
            </a:extLst>
          </p:cNvPr>
          <p:cNvSpPr>
            <a:spLocks noGrp="1"/>
          </p:cNvSpPr>
          <p:nvPr>
            <p:ph type="body" sz="quarter" idx="30"/>
          </p:nvPr>
        </p:nvSpPr>
        <p:spPr>
          <a:xfrm>
            <a:off x="131028" y="4673243"/>
            <a:ext cx="3755172" cy="4411121"/>
          </a:xfrm>
        </p:spPr>
        <p:txBody>
          <a:bodyPr>
            <a:normAutofit/>
          </a:bodyPr>
          <a:lstStyle/>
          <a:p>
            <a:r>
              <a:rPr lang="en-US" b="1" i="0" u="none" strike="noStrike" baseline="0" dirty="0">
                <a:solidFill>
                  <a:srgbClr val="008208"/>
                </a:solidFill>
                <a:latin typeface="Arial Narrow" panose="020B0606020202030204" pitchFamily="34" charset="0"/>
              </a:rPr>
              <a:t>What is 4-H? </a:t>
            </a:r>
            <a:endParaRPr lang="en-US" b="0" i="0" u="none" strike="noStrike" baseline="0" dirty="0">
              <a:solidFill>
                <a:srgbClr val="008208"/>
              </a:solidFill>
              <a:latin typeface="Arial Narrow" panose="020B0606020202030204" pitchFamily="34" charset="0"/>
            </a:endParaRPr>
          </a:p>
          <a:p>
            <a:r>
              <a:rPr lang="en-US" b="0" i="0" u="none" strike="noStrike" baseline="0" dirty="0">
                <a:solidFill>
                  <a:srgbClr val="000000"/>
                </a:solidFill>
                <a:latin typeface="Arial Narrow" panose="020B0606020202030204" pitchFamily="34" charset="0"/>
              </a:rPr>
              <a:t>Many people think 4-H is just for kids who live on farms or those interested in raising and selling animals – but that’s not true! Offering a diverse range of topics and interest areas, 4-H is the largest youth development organization in Michigan. 4-H provides fun, educational opportunities that empower young people with skills to lead for a lifetime and become the foundation for future success through a variety of program areas ranging from STEM, agriculture, textiles, art and more!!</a:t>
            </a:r>
          </a:p>
          <a:p>
            <a:r>
              <a:rPr lang="en-US" b="1" i="0" u="none" strike="noStrike" baseline="0" dirty="0">
                <a:solidFill>
                  <a:srgbClr val="008208"/>
                </a:solidFill>
                <a:latin typeface="Arial Narrow" panose="020B0606020202030204" pitchFamily="34" charset="0"/>
              </a:rPr>
              <a:t>STEM Pathways Summer 4-H Club </a:t>
            </a:r>
            <a:endParaRPr lang="en-US" b="0" i="0" u="none" strike="noStrike" baseline="0" dirty="0">
              <a:solidFill>
                <a:srgbClr val="008208"/>
              </a:solidFill>
              <a:latin typeface="Arial Narrow" panose="020B0606020202030204" pitchFamily="34" charset="0"/>
            </a:endParaRPr>
          </a:p>
          <a:p>
            <a:pPr algn="l"/>
            <a:r>
              <a:rPr lang="en-US" i="0" u="none" strike="noStrike" baseline="0" dirty="0">
                <a:solidFill>
                  <a:srgbClr val="004431"/>
                </a:solidFill>
                <a:latin typeface="Arial Narrow" panose="020B0606020202030204" pitchFamily="34" charset="0"/>
              </a:rPr>
              <a:t>Embark on a 6-week journey and explore careers in STEM and Agriculture fields. Participate in exciting hands-on activities, learn how to build a resume, and become a true leader in your community by making positive change. By the end of this program, you will have a better understanding of various career fields in the STEM and Ag industry and feel more confident in your post-secondary education choices. Examples of the activities you will be participating in may include, but is not limited to, water pollution, robotics, engineering, geology, agronomy, and much more! </a:t>
            </a:r>
            <a:endParaRPr lang="en-US" i="0" u="none" strike="noStrike" baseline="0" dirty="0">
              <a:solidFill>
                <a:srgbClr val="000000"/>
              </a:solidFill>
              <a:latin typeface="Arial Narrow" panose="020B0606020202030204" pitchFamily="34" charset="0"/>
            </a:endParaRPr>
          </a:p>
          <a:p>
            <a:r>
              <a:rPr lang="en-US" b="0" i="0" u="none" strike="noStrike" baseline="0" dirty="0">
                <a:solidFill>
                  <a:srgbClr val="000000"/>
                </a:solidFill>
                <a:latin typeface="Arial Narrow" panose="020B0606020202030204" pitchFamily="34" charset="0"/>
              </a:rPr>
              <a:t>Please reach out to </a:t>
            </a:r>
            <a:r>
              <a:rPr lang="en-US" b="0" i="0" u="none" strike="noStrike" baseline="0" dirty="0">
                <a:latin typeface="Arial Narrow" panose="020B0606020202030204" pitchFamily="34" charset="0"/>
              </a:rPr>
              <a:t>Ashleigh Apel, Wayne County</a:t>
            </a:r>
          </a:p>
          <a:p>
            <a:r>
              <a:rPr lang="en-US" b="0" i="0" u="none" strike="noStrike" baseline="0" dirty="0">
                <a:latin typeface="Arial Narrow" panose="020B0606020202030204" pitchFamily="34" charset="0"/>
              </a:rPr>
              <a:t>4-H Program Coordinator </a:t>
            </a:r>
            <a:r>
              <a:rPr lang="en-US" b="0" i="0" u="none" strike="noStrike" baseline="0" dirty="0">
                <a:solidFill>
                  <a:srgbClr val="FFFFFF"/>
                </a:solidFill>
                <a:latin typeface="Arial Narrow" panose="020B0606020202030204" pitchFamily="34" charset="0"/>
              </a:rPr>
              <a:t>(</a:t>
            </a:r>
            <a:r>
              <a:rPr lang="en-US" b="0" i="0" u="none" strike="noStrike" baseline="0" dirty="0">
                <a:solidFill>
                  <a:srgbClr val="0462C1"/>
                </a:solidFill>
                <a:latin typeface="Arial Narrow" panose="020B0606020202030204" pitchFamily="34" charset="0"/>
              </a:rPr>
              <a:t>apelashl@msu.edu</a:t>
            </a:r>
            <a:r>
              <a:rPr lang="en-US" b="0" i="0" u="none" strike="noStrike" baseline="0" dirty="0">
                <a:solidFill>
                  <a:srgbClr val="FFFFFF"/>
                </a:solidFill>
                <a:latin typeface="Arial Narrow" panose="020B0606020202030204" pitchFamily="34" charset="0"/>
              </a:rPr>
              <a:t>) or 734-727-7</a:t>
            </a:r>
            <a:endParaRPr lang="en-US" b="1" dirty="0">
              <a:latin typeface="Arial Narrow" panose="020B0606020202030204" pitchFamily="34" charset="0"/>
            </a:endParaRPr>
          </a:p>
        </p:txBody>
      </p:sp>
      <p:sp>
        <p:nvSpPr>
          <p:cNvPr id="17" name="Text Placeholder 16">
            <a:extLst>
              <a:ext uri="{FF2B5EF4-FFF2-40B4-BE49-F238E27FC236}">
                <a16:creationId xmlns:a16="http://schemas.microsoft.com/office/drawing/2014/main" id="{3E350570-CCFC-3E41-89DE-674CDB9483B0}"/>
              </a:ext>
            </a:extLst>
          </p:cNvPr>
          <p:cNvSpPr>
            <a:spLocks noGrp="1"/>
          </p:cNvSpPr>
          <p:nvPr>
            <p:ph type="body" sz="quarter" idx="31"/>
          </p:nvPr>
        </p:nvSpPr>
        <p:spPr>
          <a:xfrm>
            <a:off x="3909957" y="4675855"/>
            <a:ext cx="3731415" cy="5112201"/>
          </a:xfrm>
        </p:spPr>
        <p:txBody>
          <a:bodyPr>
            <a:normAutofit fontScale="92500"/>
          </a:bodyPr>
          <a:lstStyle/>
          <a:p>
            <a:r>
              <a:rPr lang="en-US" sz="1300" b="1" i="0" u="none" strike="noStrike" baseline="0" dirty="0">
                <a:solidFill>
                  <a:srgbClr val="008208"/>
                </a:solidFill>
                <a:latin typeface="Arial Narrow" panose="020B0606020202030204" pitchFamily="34" charset="0"/>
              </a:rPr>
              <a:t>¿Qué es 4-H?</a:t>
            </a:r>
          </a:p>
          <a:p>
            <a:pPr marR="34900"/>
            <a:r>
              <a:rPr lang="es-ES" sz="1300" b="0" i="0" u="none" strike="noStrike" baseline="0" dirty="0">
                <a:latin typeface="Arial Narrow" panose="020B0606020202030204" pitchFamily="34" charset="0"/>
              </a:rPr>
              <a:t>Muchas personas piensan que 4-H es solo para niños que viven en granjas o aquellos interesados en criar y vender animales, ¡pero eso no es cierto! 4-H es la organización de desarrollo juvenil más grande en Michigan y ofrece una amplia gama de temas y áreas de interés. 4-H brinda oportunidades educativas y divertidas que empoderan a los jóvenes con habilidades para la vida y el liderazgo, construyendo la base para el éxito futuro a través de una variedad de programas que van desde STEM, agricultura, textiles, arte ¡y más!</a:t>
            </a:r>
          </a:p>
          <a:p>
            <a:r>
              <a:rPr lang="en-US" sz="1300" b="1" i="0" u="none" strike="noStrike" baseline="0" dirty="0">
                <a:solidFill>
                  <a:srgbClr val="008208"/>
                </a:solidFill>
                <a:latin typeface="Arial Narrow" panose="020B0606020202030204" pitchFamily="34" charset="0"/>
              </a:rPr>
              <a:t>Club 4-H de Verano en Carreras STEM</a:t>
            </a:r>
          </a:p>
          <a:p>
            <a:pPr marR="35150"/>
            <a:r>
              <a:rPr lang="es-ES" sz="1300" i="0" u="none" strike="noStrike" baseline="0" dirty="0">
                <a:solidFill>
                  <a:srgbClr val="004431"/>
                </a:solidFill>
                <a:latin typeface="Arial Narrow" panose="020B0606020202030204" pitchFamily="34" charset="0"/>
              </a:rPr>
              <a:t>Embárcate en un viaje de 6 semanas y explora carreras en los campos de STEM y Agricultura. Participa en emocionantes actividades prácticas, aprende a construir un currículum y conviértete en un verdadero líder en tu comunidad al hacer cambios positivos. Al final de este programa, tendrás una mejor comprensión de diversos campos laborales en la industria de STEM y Agricultura, y te sentirás más seguro en tus elecciones de educación postsecundaria. Algunas de las actividades en las que participarás son (pero no se limitan a): contaminación del agua, robótica,</a:t>
            </a:r>
          </a:p>
          <a:p>
            <a:r>
              <a:rPr lang="es-ES" sz="1300" i="0" u="none" strike="noStrike" baseline="0" dirty="0">
                <a:solidFill>
                  <a:srgbClr val="004431"/>
                </a:solidFill>
                <a:latin typeface="Arial Narrow" panose="020B0606020202030204" pitchFamily="34" charset="0"/>
              </a:rPr>
              <a:t>ingeniería, geología, agronomía ¡y mucho más!</a:t>
            </a:r>
          </a:p>
          <a:p>
            <a:r>
              <a:rPr lang="en-US" sz="1300" i="0" u="none" strike="noStrike" baseline="0" dirty="0">
                <a:latin typeface="Arial Narrow" panose="020B0606020202030204" pitchFamily="34" charset="0"/>
              </a:rPr>
              <a:t>CONTÁCTANOS:</a:t>
            </a:r>
          </a:p>
          <a:p>
            <a:pPr marR="5930"/>
            <a:r>
              <a:rPr lang="en-US" sz="1300" b="0" i="0" u="none" strike="noStrike" baseline="0" dirty="0">
                <a:latin typeface="Arial Narrow" panose="020B0606020202030204" pitchFamily="34" charset="0"/>
              </a:rPr>
              <a:t>Ashleigh Apel: Wayne County 4-H Program Coordinator</a:t>
            </a:r>
          </a:p>
          <a:p>
            <a:r>
              <a:rPr lang="en-US" sz="1300" b="0" i="0" u="sng" strike="noStrike" baseline="0" dirty="0">
                <a:solidFill>
                  <a:srgbClr val="0462C1"/>
                </a:solidFill>
                <a:latin typeface="Arial Narrow" panose="020B0606020202030204" pitchFamily="34" charset="0"/>
                <a:hlinkClick r:id="rId3"/>
              </a:rPr>
              <a:t>apelashl@msu.edu</a:t>
            </a:r>
            <a:r>
              <a:rPr lang="en-US" sz="1300" b="0" i="0" u="none" strike="noStrike" baseline="0" dirty="0">
                <a:solidFill>
                  <a:srgbClr val="FFFFFF"/>
                </a:solidFill>
                <a:latin typeface="Arial Narrow" panose="020B0606020202030204" pitchFamily="34" charset="0"/>
                <a:hlinkClick r:id="rId3"/>
              </a:rPr>
              <a:t>) or 734-727-7408</a:t>
            </a:r>
          </a:p>
          <a:p>
            <a:endParaRPr lang="en-US" dirty="0"/>
          </a:p>
        </p:txBody>
      </p:sp>
      <p:sp>
        <p:nvSpPr>
          <p:cNvPr id="15" name="Content Placeholder 14">
            <a:extLst>
              <a:ext uri="{FF2B5EF4-FFF2-40B4-BE49-F238E27FC236}">
                <a16:creationId xmlns:a16="http://schemas.microsoft.com/office/drawing/2014/main" id="{58D83E92-E64A-47A0-CA23-98EF41571689}"/>
              </a:ext>
            </a:extLst>
          </p:cNvPr>
          <p:cNvSpPr>
            <a:spLocks noGrp="1"/>
          </p:cNvSpPr>
          <p:nvPr>
            <p:ph sz="quarter" idx="32"/>
          </p:nvPr>
        </p:nvSpPr>
        <p:spPr/>
        <p:txBody>
          <a:bodyPr/>
          <a:lstStyle/>
          <a:p>
            <a:r>
              <a:rPr lang="en-US" dirty="0"/>
              <a:t>Wayne County Current Events</a:t>
            </a:r>
          </a:p>
        </p:txBody>
      </p:sp>
      <p:sp>
        <p:nvSpPr>
          <p:cNvPr id="3" name="TextBox 2">
            <a:extLst>
              <a:ext uri="{FF2B5EF4-FFF2-40B4-BE49-F238E27FC236}">
                <a16:creationId xmlns:a16="http://schemas.microsoft.com/office/drawing/2014/main" id="{1F9087FF-302B-81DB-BC9A-D1ACFE97063E}"/>
              </a:ext>
            </a:extLst>
          </p:cNvPr>
          <p:cNvSpPr txBox="1"/>
          <p:nvPr/>
        </p:nvSpPr>
        <p:spPr>
          <a:xfrm>
            <a:off x="2213113" y="1272209"/>
            <a:ext cx="184731" cy="369332"/>
          </a:xfrm>
          <a:prstGeom prst="rect">
            <a:avLst/>
          </a:prstGeom>
          <a:noFill/>
        </p:spPr>
        <p:txBody>
          <a:bodyPr wrap="none" rtlCol="0">
            <a:spAutoFit/>
          </a:bodyPr>
          <a:lstStyle/>
          <a:p>
            <a:endParaRPr lang="en-US" dirty="0"/>
          </a:p>
        </p:txBody>
      </p:sp>
      <p:sp>
        <p:nvSpPr>
          <p:cNvPr id="22" name="Text Placeholder 16">
            <a:extLst>
              <a:ext uri="{FF2B5EF4-FFF2-40B4-BE49-F238E27FC236}">
                <a16:creationId xmlns:a16="http://schemas.microsoft.com/office/drawing/2014/main" id="{EEBFDA5C-9001-15ED-8252-7190A15AC0AF}"/>
              </a:ext>
            </a:extLst>
          </p:cNvPr>
          <p:cNvSpPr txBox="1">
            <a:spLocks/>
          </p:cNvSpPr>
          <p:nvPr/>
        </p:nvSpPr>
        <p:spPr>
          <a:xfrm>
            <a:off x="142907" y="2554434"/>
            <a:ext cx="2254937" cy="2085815"/>
          </a:xfrm>
          <a:prstGeom prst="rect">
            <a:avLst/>
          </a:prstGeom>
        </p:spPr>
        <p:txBody>
          <a:bodyPr vert="horz" lIns="91440" tIns="45720" rIns="91440" bIns="45720" rtlCol="0">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kern="1200">
                <a:solidFill>
                  <a:schemeClr val="tx1"/>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b="1" i="0" u="none" strike="noStrike" baseline="0" dirty="0">
                <a:latin typeface="Arial Narrow" panose="020B0606020202030204" pitchFamily="34" charset="0"/>
              </a:rPr>
              <a:t>CLUB </a:t>
            </a:r>
            <a:r>
              <a:rPr lang="en-US" b="1" i="0" u="none" strike="noStrike" dirty="0">
                <a:latin typeface="Arial Narrow" panose="020B0606020202030204" pitchFamily="34" charset="0"/>
              </a:rPr>
              <a:t>DETAILS</a:t>
            </a:r>
            <a:r>
              <a:rPr lang="en-US" b="1" i="0" u="none" strike="noStrike" baseline="0" dirty="0">
                <a:latin typeface="Arial Narrow" panose="020B0606020202030204" pitchFamily="34" charset="0"/>
              </a:rPr>
              <a:t>: </a:t>
            </a:r>
            <a:endParaRPr lang="en-US" b="0" i="0" u="none" strike="noStrike" baseline="0" dirty="0">
              <a:latin typeface="Arial Narrow" panose="020B0606020202030204" pitchFamily="34" charset="0"/>
            </a:endParaRPr>
          </a:p>
          <a:p>
            <a:r>
              <a:rPr lang="fr-FR" b="0" i="0" u="none" strike="noStrike" baseline="0" dirty="0">
                <a:latin typeface="Arial Narrow" panose="020B0606020202030204" pitchFamily="34" charset="0"/>
              </a:rPr>
              <a:t>Location: Cadillac Urban Gardens (4601 Merritt St., Detroit, MI 48209)</a:t>
            </a:r>
          </a:p>
          <a:p>
            <a:r>
              <a:rPr lang="en-US" b="0" i="0" u="none" strike="noStrike" baseline="0" dirty="0">
                <a:latin typeface="Arial Narrow" panose="020B0606020202030204" pitchFamily="34" charset="0"/>
              </a:rPr>
              <a:t>Dates and Times: Friday’s 1-2pm </a:t>
            </a:r>
          </a:p>
          <a:p>
            <a:r>
              <a:rPr lang="en-US" b="0" i="0" u="none" strike="noStrike" baseline="0" dirty="0">
                <a:latin typeface="Arial Narrow" panose="020B0606020202030204" pitchFamily="34" charset="0"/>
              </a:rPr>
              <a:t>June 14th and 28th </a:t>
            </a:r>
          </a:p>
          <a:p>
            <a:r>
              <a:rPr lang="en-US" b="0" i="0" u="none" strike="noStrike" baseline="0" dirty="0">
                <a:highlight>
                  <a:srgbClr val="FFFF00"/>
                </a:highlight>
                <a:latin typeface="Arial Narrow" panose="020B0606020202030204" pitchFamily="34" charset="0"/>
              </a:rPr>
              <a:t>July 12th and 26th </a:t>
            </a:r>
          </a:p>
          <a:p>
            <a:r>
              <a:rPr lang="en-US" b="0" i="0" u="none" strike="noStrike" baseline="0" dirty="0">
                <a:latin typeface="Arial Narrow" panose="020B0606020202030204" pitchFamily="34" charset="0"/>
              </a:rPr>
              <a:t>August 16th and 23rd </a:t>
            </a:r>
            <a:endParaRPr lang="en-US" dirty="0">
              <a:latin typeface="Arial Narrow" panose="020B0606020202030204" pitchFamily="34" charset="0"/>
            </a:endParaRPr>
          </a:p>
        </p:txBody>
      </p:sp>
      <p:sp>
        <p:nvSpPr>
          <p:cNvPr id="23" name="Text Placeholder 16">
            <a:extLst>
              <a:ext uri="{FF2B5EF4-FFF2-40B4-BE49-F238E27FC236}">
                <a16:creationId xmlns:a16="http://schemas.microsoft.com/office/drawing/2014/main" id="{6CFC3A4D-A5FF-57CF-567D-51CE3CE22BD9}"/>
              </a:ext>
            </a:extLst>
          </p:cNvPr>
          <p:cNvSpPr txBox="1">
            <a:spLocks/>
          </p:cNvSpPr>
          <p:nvPr/>
        </p:nvSpPr>
        <p:spPr>
          <a:xfrm>
            <a:off x="4945223" y="2494495"/>
            <a:ext cx="2487067" cy="2085815"/>
          </a:xfrm>
          <a:prstGeom prst="rect">
            <a:avLst/>
          </a:prstGeom>
        </p:spPr>
        <p:txBody>
          <a:bodyPr vert="horz" lIns="91440" tIns="45720" rIns="91440" bIns="45720" rtlCol="0">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kern="1200">
                <a:solidFill>
                  <a:schemeClr val="tx1"/>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b="1" i="0" u="none" strike="noStrike" baseline="0" dirty="0">
                <a:latin typeface="Arial Narrow" panose="020B0606020202030204" pitchFamily="34" charset="0"/>
              </a:rPr>
              <a:t>DETALLES DEL CLUB:</a:t>
            </a:r>
          </a:p>
          <a:p>
            <a:pPr marR="1390"/>
            <a:r>
              <a:rPr lang="es-ES" sz="1300" b="0" i="0" u="none" strike="noStrike" baseline="0" dirty="0">
                <a:latin typeface="Arial Narrow" panose="020B0606020202030204" pitchFamily="34" charset="0"/>
              </a:rPr>
              <a:t>Ubicación: Cadillac Urban Gardens (4601 Merritt St., Detroit, MI 48209)</a:t>
            </a:r>
          </a:p>
          <a:p>
            <a:r>
              <a:rPr lang="es-ES" sz="1300" b="0" i="0" u="none" strike="noStrike" baseline="0" dirty="0">
                <a:latin typeface="Arial Narrow" panose="020B0606020202030204" pitchFamily="34" charset="0"/>
              </a:rPr>
              <a:t>Fechas y horas: viernes de 1-2pm</a:t>
            </a:r>
          </a:p>
          <a:p>
            <a:r>
              <a:rPr lang="es-ES" sz="1300" b="0" i="0" u="none" strike="noStrike" baseline="0" dirty="0">
                <a:latin typeface="Arial Narrow" panose="020B0606020202030204" pitchFamily="34" charset="0"/>
              </a:rPr>
              <a:t>14 y 28 de junio</a:t>
            </a:r>
          </a:p>
          <a:p>
            <a:r>
              <a:rPr lang="es-ES" sz="1300" b="0" i="0" u="none" strike="noStrike" baseline="0" dirty="0">
                <a:highlight>
                  <a:srgbClr val="FFFF00"/>
                </a:highlight>
                <a:latin typeface="Arial Narrow" panose="020B0606020202030204" pitchFamily="34" charset="0"/>
              </a:rPr>
              <a:t>12 y 26 de julio</a:t>
            </a:r>
          </a:p>
          <a:p>
            <a:r>
              <a:rPr lang="es-ES" sz="1300" b="0" i="0" u="none" strike="noStrike" baseline="0" dirty="0">
                <a:latin typeface="Arial Narrow" panose="020B0606020202030204" pitchFamily="34" charset="0"/>
              </a:rPr>
              <a:t>16 y 23 de agosto</a:t>
            </a:r>
          </a:p>
          <a:p>
            <a:endParaRPr lang="en-US" dirty="0"/>
          </a:p>
        </p:txBody>
      </p:sp>
    </p:spTree>
    <p:extLst>
      <p:ext uri="{BB962C8B-B14F-4D97-AF65-F5344CB8AC3E}">
        <p14:creationId xmlns:p14="http://schemas.microsoft.com/office/powerpoint/2010/main" val="1529923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CC9470C-A4BE-4644-887D-F7A7069B194C}"/>
              </a:ext>
            </a:extLst>
          </p:cNvPr>
          <p:cNvSpPr>
            <a:spLocks noGrp="1"/>
          </p:cNvSpPr>
          <p:nvPr>
            <p:ph type="body" sz="quarter" idx="30"/>
          </p:nvPr>
        </p:nvSpPr>
        <p:spPr>
          <a:xfrm>
            <a:off x="152202" y="4105088"/>
            <a:ext cx="7124361" cy="3636752"/>
          </a:xfrm>
        </p:spPr>
        <p:txBody>
          <a:bodyPr>
            <a:normAutofit/>
          </a:bodyPr>
          <a:lstStyle/>
          <a:p>
            <a:pPr marL="0" marR="0">
              <a:spcBef>
                <a:spcPts val="0"/>
              </a:spcBef>
              <a:spcAft>
                <a:spcPts val="0"/>
              </a:spcAft>
            </a:pPr>
            <a:r>
              <a:rPr lang="en-US" dirty="0">
                <a:solidFill>
                  <a:srgbClr val="000000"/>
                </a:solidFill>
                <a:effectLst/>
                <a:latin typeface="Arial Narrow" panose="020B0606020202030204" pitchFamily="34" charset="0"/>
                <a:ea typeface="Times New Roman" panose="02020603050405020304" pitchFamily="18" charset="0"/>
                <a:cs typeface="Aptos" panose="020B0004020202020204" pitchFamily="34" charset="0"/>
              </a:rPr>
              <a:t>Join us at the 78th Annual Wayne County Fair! A long-time staple of Wayne County, here you can find animals, food, rides, and of course, 4-H! Meet us to play fun fames and participate in fun activities for the whole family. Have a project you want to enter to the fair such as a painting, or your famous apple pie? Contact Ashleigh Apel </a:t>
            </a:r>
            <a:r>
              <a:rPr lang="en-US" u="sng" dirty="0">
                <a:solidFill>
                  <a:srgbClr val="000000"/>
                </a:solidFill>
                <a:effectLst/>
                <a:latin typeface="Arial Narrow" panose="020B0606020202030204" pitchFamily="34" charset="0"/>
                <a:ea typeface="Times New Roman" panose="02020603050405020304" pitchFamily="18" charset="0"/>
                <a:cs typeface="Aptos" panose="020B0004020202020204" pitchFamily="34" charset="0"/>
                <a:hlinkClick r:id="rId3"/>
              </a:rPr>
              <a:t>apelashl@msu.edu</a:t>
            </a:r>
            <a:r>
              <a:rPr lang="en-US" dirty="0">
                <a:solidFill>
                  <a:srgbClr val="000000"/>
                </a:solidFill>
                <a:effectLst/>
                <a:latin typeface="Arial Narrow" panose="020B0606020202030204" pitchFamily="34" charset="0"/>
                <a:ea typeface="Times New Roman" panose="02020603050405020304" pitchFamily="18" charset="0"/>
                <a:cs typeface="Aptos" panose="020B0004020202020204" pitchFamily="34" charset="0"/>
              </a:rPr>
              <a:t> for more details. Fair entries close July 15th. </a:t>
            </a:r>
          </a:p>
          <a:p>
            <a:pPr marL="0" marR="0">
              <a:spcBef>
                <a:spcPts val="0"/>
              </a:spcBef>
              <a:spcAft>
                <a:spcPts val="0"/>
              </a:spcAft>
            </a:pPr>
            <a:endParaRPr lang="en-US" dirty="0">
              <a:solidFill>
                <a:srgbClr val="000000"/>
              </a:solidFill>
              <a:latin typeface="Arial Narrow" panose="020B0606020202030204" pitchFamily="34" charset="0"/>
              <a:ea typeface="Times New Roman" panose="02020603050405020304" pitchFamily="18" charset="0"/>
              <a:cs typeface="Aptos" panose="020B0004020202020204" pitchFamily="34" charset="0"/>
            </a:endParaRPr>
          </a:p>
          <a:p>
            <a:pPr marL="0" marR="0">
              <a:spcBef>
                <a:spcPts val="0"/>
              </a:spcBef>
              <a:spcAft>
                <a:spcPts val="0"/>
              </a:spcAft>
            </a:pPr>
            <a:r>
              <a:rPr lang="en-US" dirty="0">
                <a:solidFill>
                  <a:srgbClr val="000000"/>
                </a:solidFill>
                <a:effectLst/>
                <a:latin typeface="Arial Narrow" panose="020B0606020202030204" pitchFamily="34" charset="0"/>
                <a:ea typeface="Times New Roman" panose="02020603050405020304" pitchFamily="18" charset="0"/>
                <a:cs typeface="Aptos" panose="020B0004020202020204" pitchFamily="34" charset="0"/>
              </a:rPr>
              <a:t>For more information and fair brochure, </a:t>
            </a:r>
            <a:r>
              <a:rPr lang="en-US" dirty="0">
                <a:solidFill>
                  <a:srgbClr val="000000"/>
                </a:solidFill>
                <a:effectLst/>
                <a:latin typeface="Arial Narrow" panose="020B0606020202030204" pitchFamily="34" charset="0"/>
                <a:ea typeface="Times New Roman" panose="02020603050405020304" pitchFamily="18" charset="0"/>
                <a:cs typeface="Aptos" panose="020B0004020202020204" pitchFamily="34" charset="0"/>
                <a:hlinkClick r:id="rId4"/>
              </a:rPr>
              <a:t>click here</a:t>
            </a:r>
            <a:r>
              <a:rPr lang="en-US" dirty="0">
                <a:solidFill>
                  <a:srgbClr val="000000"/>
                </a:solidFill>
                <a:effectLst/>
                <a:latin typeface="Arial Narrow" panose="020B0606020202030204" pitchFamily="34" charset="0"/>
                <a:ea typeface="Times New Roman" panose="02020603050405020304" pitchFamily="18" charset="0"/>
                <a:cs typeface="Aptos" panose="020B0004020202020204" pitchFamily="34" charset="0"/>
              </a:rPr>
              <a:t>.</a:t>
            </a:r>
          </a:p>
          <a:p>
            <a:pPr marL="0" marR="0">
              <a:spcBef>
                <a:spcPts val="0"/>
              </a:spcBef>
              <a:spcAft>
                <a:spcPts val="0"/>
              </a:spcAft>
            </a:pPr>
            <a:endParaRPr lang="en-US" dirty="0">
              <a:solidFill>
                <a:srgbClr val="000000"/>
              </a:solidFill>
              <a:effectLst/>
              <a:latin typeface="Arial Narrow" panose="020B0606020202030204" pitchFamily="34" charset="0"/>
              <a:ea typeface="Times New Roman" panose="02020603050405020304" pitchFamily="18" charset="0"/>
              <a:cs typeface="Aptos" panose="020B0004020202020204" pitchFamily="34" charset="0"/>
            </a:endParaRPr>
          </a:p>
          <a:p>
            <a:pPr marL="0" marR="0">
              <a:spcBef>
                <a:spcPts val="0"/>
              </a:spcBef>
              <a:spcAft>
                <a:spcPts val="0"/>
              </a:spcAft>
            </a:pPr>
            <a:r>
              <a:rPr lang="en-US" dirty="0">
                <a:solidFill>
                  <a:srgbClr val="000000"/>
                </a:solidFill>
                <a:latin typeface="Arial Narrow" panose="020B0606020202030204" pitchFamily="34" charset="0"/>
                <a:ea typeface="Times New Roman" panose="02020603050405020304" pitchFamily="18" charset="0"/>
                <a:cs typeface="Aptos" panose="020B0004020202020204" pitchFamily="34" charset="0"/>
              </a:rPr>
              <a:t>Dates: July 29</a:t>
            </a:r>
            <a:r>
              <a:rPr lang="en-US" baseline="30000" dirty="0">
                <a:solidFill>
                  <a:srgbClr val="000000"/>
                </a:solidFill>
                <a:latin typeface="Arial Narrow" panose="020B0606020202030204" pitchFamily="34" charset="0"/>
                <a:ea typeface="Times New Roman" panose="02020603050405020304" pitchFamily="18" charset="0"/>
                <a:cs typeface="Aptos" panose="020B0004020202020204" pitchFamily="34" charset="0"/>
              </a:rPr>
              <a:t>th</a:t>
            </a:r>
            <a:r>
              <a:rPr lang="en-US" dirty="0">
                <a:solidFill>
                  <a:srgbClr val="000000"/>
                </a:solidFill>
                <a:latin typeface="Arial Narrow" panose="020B0606020202030204" pitchFamily="34" charset="0"/>
                <a:ea typeface="Times New Roman" panose="02020603050405020304" pitchFamily="18" charset="0"/>
                <a:cs typeface="Aptos" panose="020B0004020202020204" pitchFamily="34" charset="0"/>
              </a:rPr>
              <a:t>- August 3</a:t>
            </a:r>
            <a:r>
              <a:rPr lang="en-US" baseline="30000" dirty="0">
                <a:solidFill>
                  <a:srgbClr val="000000"/>
                </a:solidFill>
                <a:latin typeface="Arial Narrow" panose="020B0606020202030204" pitchFamily="34" charset="0"/>
                <a:ea typeface="Times New Roman" panose="02020603050405020304" pitchFamily="18" charset="0"/>
                <a:cs typeface="Aptos" panose="020B0004020202020204" pitchFamily="34" charset="0"/>
              </a:rPr>
              <a:t>rd</a:t>
            </a:r>
            <a:r>
              <a:rPr lang="en-US" dirty="0">
                <a:solidFill>
                  <a:srgbClr val="000000"/>
                </a:solidFill>
                <a:latin typeface="Arial Narrow" panose="020B0606020202030204" pitchFamily="34" charset="0"/>
                <a:ea typeface="Times New Roman" panose="02020603050405020304" pitchFamily="18" charset="0"/>
                <a:cs typeface="Aptos" panose="020B0004020202020204" pitchFamily="34" charset="0"/>
              </a:rPr>
              <a:t> </a:t>
            </a:r>
            <a:endParaRPr lang="en-US" dirty="0">
              <a:solidFill>
                <a:srgbClr val="000000"/>
              </a:solidFill>
              <a:effectLst/>
              <a:latin typeface="Arial Narrow" panose="020B0606020202030204" pitchFamily="34" charset="0"/>
              <a:ea typeface="Times New Roman" panose="02020603050405020304" pitchFamily="18" charset="0"/>
              <a:cs typeface="Aptos" panose="020B0004020202020204" pitchFamily="34" charset="0"/>
            </a:endParaRPr>
          </a:p>
          <a:p>
            <a:pPr marL="0" marR="0">
              <a:spcBef>
                <a:spcPts val="0"/>
              </a:spcBef>
              <a:spcAft>
                <a:spcPts val="0"/>
              </a:spcAft>
            </a:pPr>
            <a:endParaRPr lang="en-US" dirty="0">
              <a:solidFill>
                <a:srgbClr val="000000"/>
              </a:solidFill>
              <a:effectLst/>
              <a:latin typeface="Arial Narrow" panose="020B0606020202030204" pitchFamily="34" charset="0"/>
              <a:ea typeface="Times New Roman" panose="02020603050405020304" pitchFamily="18" charset="0"/>
              <a:cs typeface="Aptos" panose="020B0004020202020204" pitchFamily="34" charset="0"/>
            </a:endParaRPr>
          </a:p>
          <a:p>
            <a:pPr marL="0" marR="0">
              <a:spcBef>
                <a:spcPts val="0"/>
              </a:spcBef>
              <a:spcAft>
                <a:spcPts val="0"/>
              </a:spcAft>
            </a:pPr>
            <a:r>
              <a:rPr lang="en-US" dirty="0">
                <a:solidFill>
                  <a:srgbClr val="000000"/>
                </a:solidFill>
                <a:effectLst/>
                <a:latin typeface="Arial Narrow" panose="020B0606020202030204" pitchFamily="34" charset="0"/>
                <a:ea typeface="Times New Roman" panose="02020603050405020304" pitchFamily="18" charset="0"/>
                <a:cs typeface="Aptos" panose="020B0004020202020204" pitchFamily="34" charset="0"/>
              </a:rPr>
              <a:t>Location: Wayne County Fairgrounds, 10871 Quirk Rd. Belleville, MI 48111</a:t>
            </a:r>
          </a:p>
          <a:p>
            <a:pPr marL="0" marR="0">
              <a:spcBef>
                <a:spcPts val="0"/>
              </a:spcBef>
              <a:spcAft>
                <a:spcPts val="0"/>
              </a:spcAft>
            </a:pPr>
            <a:endParaRPr lang="en-US" sz="1400" b="1" dirty="0">
              <a:solidFill>
                <a:srgbClr val="000000"/>
              </a:solidFill>
              <a:effectLst/>
              <a:latin typeface="Arial Narrow" panose="020B0606020202030204" pitchFamily="34" charset="0"/>
              <a:ea typeface="Times New Roman" panose="02020603050405020304" pitchFamily="18" charset="0"/>
              <a:cs typeface="Aptos" panose="020B0004020202020204" pitchFamily="34" charset="0"/>
            </a:endParaRPr>
          </a:p>
          <a:p>
            <a:pPr marL="0" marR="0">
              <a:spcBef>
                <a:spcPts val="0"/>
              </a:spcBef>
              <a:spcAft>
                <a:spcPts val="0"/>
              </a:spcAft>
            </a:pPr>
            <a:r>
              <a:rPr lang="en-US" sz="1400" b="1" dirty="0">
                <a:effectLst/>
                <a:latin typeface="Arial Narrow" panose="020B0606020202030204" pitchFamily="34" charset="0"/>
                <a:ea typeface="Aptos" panose="020B0004020202020204" pitchFamily="34" charset="0"/>
                <a:cs typeface="Aptos" panose="020B0004020202020204" pitchFamily="34" charset="0"/>
              </a:rPr>
              <a:t>4-H Activities During Fair Hosted by MSU Extension </a:t>
            </a:r>
          </a:p>
          <a:p>
            <a:pPr marL="0" marR="0">
              <a:spcBef>
                <a:spcPts val="0"/>
              </a:spcBef>
              <a:spcAft>
                <a:spcPts val="0"/>
              </a:spcAft>
            </a:pPr>
            <a:endParaRPr lang="en-US" sz="1400" b="1" i="0" u="none" strike="noStrike" dirty="0">
              <a:solidFill>
                <a:srgbClr val="000000"/>
              </a:solidFill>
              <a:latin typeface="Arial Narrow" panose="020B0606020202030204" pitchFamily="34" charset="0"/>
            </a:endParaRPr>
          </a:p>
          <a:p>
            <a:pPr marL="0" marR="0">
              <a:spcBef>
                <a:spcPts val="0"/>
              </a:spcBef>
              <a:spcAft>
                <a:spcPts val="0"/>
              </a:spcAft>
            </a:pPr>
            <a:r>
              <a:rPr lang="en-US" sz="1200" b="0" i="0" u="none" strike="noStrike" dirty="0">
                <a:solidFill>
                  <a:srgbClr val="000000"/>
                </a:solidFill>
                <a:effectLst/>
                <a:latin typeface="Arial Narrow" panose="020B0606020202030204" pitchFamily="34" charset="0"/>
              </a:rPr>
              <a:t>4-H Power Hour Activities for 4-H youth and fair exhibitors, can take part in fun STEM activities from 1-2pm on Monday, Tuesday, Wednesday, and Friday of Fair week in the Cozadd building! Experiment with cooking food in the sun, engineering robots, and more! For questions, please ask Ashleigh Apel (</a:t>
            </a:r>
            <a:r>
              <a:rPr lang="en-US" sz="1200" b="0" i="0" u="sng" strike="noStrike" dirty="0">
                <a:solidFill>
                  <a:srgbClr val="1155CC"/>
                </a:solidFill>
                <a:effectLst/>
                <a:latin typeface="Arial Narrow" panose="020B0606020202030204" pitchFamily="34" charset="0"/>
                <a:hlinkClick r:id="rId3"/>
              </a:rPr>
              <a:t>apelashl@msu.edu</a:t>
            </a:r>
            <a:r>
              <a:rPr lang="en-US" sz="1200" b="0" i="0" u="none" strike="noStrike" dirty="0">
                <a:solidFill>
                  <a:srgbClr val="000000"/>
                </a:solidFill>
                <a:effectLst/>
                <a:latin typeface="Arial Narrow" panose="020B0606020202030204" pitchFamily="34" charset="0"/>
              </a:rPr>
              <a:t>).</a:t>
            </a:r>
            <a:endParaRPr lang="en-US" dirty="0">
              <a:solidFill>
                <a:srgbClr val="000000"/>
              </a:solidFill>
              <a:latin typeface="Arial Narrow" panose="020B0606020202030204" pitchFamily="34" charset="0"/>
            </a:endParaRPr>
          </a:p>
          <a:p>
            <a:pPr marL="0" marR="0">
              <a:spcBef>
                <a:spcPts val="0"/>
              </a:spcBef>
              <a:spcAft>
                <a:spcPts val="0"/>
              </a:spcAft>
            </a:pPr>
            <a:endParaRPr lang="en-US" sz="1200" b="0" i="0" u="none" strike="noStrike" dirty="0">
              <a:solidFill>
                <a:srgbClr val="000000"/>
              </a:solidFill>
              <a:effectLst/>
              <a:latin typeface="Arial Narrow" panose="020B0606020202030204" pitchFamily="34" charset="0"/>
            </a:endParaRPr>
          </a:p>
          <a:p>
            <a:pPr marL="0" marR="0">
              <a:spcBef>
                <a:spcPts val="0"/>
              </a:spcBef>
              <a:spcAft>
                <a:spcPts val="0"/>
              </a:spcAft>
            </a:pPr>
            <a:r>
              <a:rPr lang="en-US" dirty="0">
                <a:solidFill>
                  <a:srgbClr val="000000"/>
                </a:solidFill>
                <a:latin typeface="Arial Narrow" panose="020B0606020202030204" pitchFamily="34" charset="0"/>
              </a:rPr>
              <a:t>We have the </a:t>
            </a:r>
            <a:r>
              <a:rPr lang="en-US" sz="1200" b="0" i="0" u="none" strike="noStrike" dirty="0">
                <a:solidFill>
                  <a:srgbClr val="000000"/>
                </a:solidFill>
                <a:effectLst/>
                <a:latin typeface="Arial Narrow" panose="020B0606020202030204" pitchFamily="34" charset="0"/>
              </a:rPr>
              <a:t> Annual 4-H Goose Chase during the Wayne County fair! Back by popular demand, MSU Extension 4-H will be hosting a weeklong Goose Chase for 4-H exhibitors and their families. Cash </a:t>
            </a:r>
            <a:r>
              <a:rPr lang="en-US" dirty="0">
                <a:solidFill>
                  <a:srgbClr val="000000"/>
                </a:solidFill>
                <a:latin typeface="Arial Narrow" panose="020B0606020202030204" pitchFamily="34" charset="0"/>
              </a:rPr>
              <a:t>pri</a:t>
            </a:r>
            <a:r>
              <a:rPr lang="en-US" sz="1200" b="0" i="0" u="none" strike="noStrike" dirty="0">
                <a:solidFill>
                  <a:srgbClr val="000000"/>
                </a:solidFill>
                <a:effectLst/>
                <a:latin typeface="Arial Narrow" panose="020B0606020202030204" pitchFamily="34" charset="0"/>
              </a:rPr>
              <a:t>zes are available this year for top placements. Be sure to check in with Ashleigh Apel on July 28th during mandatory fair meetings to get access to the game!   </a:t>
            </a:r>
          </a:p>
          <a:p>
            <a:endParaRPr lang="en-US" dirty="0">
              <a:latin typeface="Aptos Narrow" panose="020B0004020202020204" pitchFamily="34" charset="0"/>
            </a:endParaRPr>
          </a:p>
        </p:txBody>
      </p:sp>
      <p:sp>
        <p:nvSpPr>
          <p:cNvPr id="15" name="Content Placeholder 14">
            <a:extLst>
              <a:ext uri="{FF2B5EF4-FFF2-40B4-BE49-F238E27FC236}">
                <a16:creationId xmlns:a16="http://schemas.microsoft.com/office/drawing/2014/main" id="{58D83E92-E64A-47A0-CA23-98EF41571689}"/>
              </a:ext>
            </a:extLst>
          </p:cNvPr>
          <p:cNvSpPr>
            <a:spLocks noGrp="1"/>
          </p:cNvSpPr>
          <p:nvPr>
            <p:ph sz="quarter" idx="32"/>
          </p:nvPr>
        </p:nvSpPr>
        <p:spPr>
          <a:xfrm>
            <a:off x="644577" y="1025525"/>
            <a:ext cx="6220247" cy="515938"/>
          </a:xfrm>
        </p:spPr>
        <p:txBody>
          <a:bodyPr/>
          <a:lstStyle/>
          <a:p>
            <a:r>
              <a:rPr lang="en-US" dirty="0"/>
              <a:t>Wayne County Current Events</a:t>
            </a:r>
          </a:p>
        </p:txBody>
      </p:sp>
      <p:sp>
        <p:nvSpPr>
          <p:cNvPr id="3" name="TextBox 2">
            <a:extLst>
              <a:ext uri="{FF2B5EF4-FFF2-40B4-BE49-F238E27FC236}">
                <a16:creationId xmlns:a16="http://schemas.microsoft.com/office/drawing/2014/main" id="{1F9087FF-302B-81DB-BC9A-D1ACFE97063E}"/>
              </a:ext>
            </a:extLst>
          </p:cNvPr>
          <p:cNvSpPr txBox="1"/>
          <p:nvPr/>
        </p:nvSpPr>
        <p:spPr>
          <a:xfrm>
            <a:off x="2213113" y="1272209"/>
            <a:ext cx="184731" cy="369332"/>
          </a:xfrm>
          <a:prstGeom prst="rect">
            <a:avLst/>
          </a:prstGeom>
          <a:noFill/>
        </p:spPr>
        <p:txBody>
          <a:bodyPr wrap="none" rtlCol="0">
            <a:spAutoFit/>
          </a:bodyPr>
          <a:lstStyle/>
          <a:p>
            <a:endParaRPr lang="en-US" dirty="0"/>
          </a:p>
        </p:txBody>
      </p:sp>
      <p:sp>
        <p:nvSpPr>
          <p:cNvPr id="7" name="Text Placeholder 7">
            <a:extLst>
              <a:ext uri="{FF2B5EF4-FFF2-40B4-BE49-F238E27FC236}">
                <a16:creationId xmlns:a16="http://schemas.microsoft.com/office/drawing/2014/main" id="{26C8E96A-08D6-B6AF-3701-3EC5A58DBD7B}"/>
              </a:ext>
            </a:extLst>
          </p:cNvPr>
          <p:cNvSpPr txBox="1">
            <a:spLocks/>
          </p:cNvSpPr>
          <p:nvPr/>
        </p:nvSpPr>
        <p:spPr>
          <a:xfrm>
            <a:off x="152202" y="1648952"/>
            <a:ext cx="7339889" cy="319949"/>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800" b="1" i="0" kern="1200">
                <a:solidFill>
                  <a:srgbClr val="008208"/>
                </a:solidFill>
                <a:latin typeface="Arial Narrow" panose="020B0604020202020204" pitchFamily="34" charset="0"/>
                <a:ea typeface="+mn-ea"/>
                <a:cs typeface="Arial Narrow" panose="020B0604020202020204"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nSpc>
                <a:spcPct val="115000"/>
              </a:lnSpc>
              <a:spcBef>
                <a:spcPts val="0"/>
              </a:spcBef>
            </a:pPr>
            <a:r>
              <a:rPr lang="en-US" sz="1600" u="none" strike="noStrike" dirty="0">
                <a:effectLst/>
                <a:latin typeface="Aptos Narrow" panose="020B0004020202020204" pitchFamily="34" charset="0"/>
                <a:ea typeface="Arial" panose="020B0604020202020204" pitchFamily="34" charset="0"/>
              </a:rPr>
              <a:t>4-H at Wayne County Fair July 29th</a:t>
            </a:r>
            <a:r>
              <a:rPr lang="en-US" sz="1600" baseline="30000" dirty="0">
                <a:latin typeface="Aptos Narrow" panose="020B0004020202020204" pitchFamily="34" charset="0"/>
                <a:ea typeface="Arial" panose="020B0604020202020204" pitchFamily="34" charset="0"/>
              </a:rPr>
              <a:t> </a:t>
            </a:r>
            <a:r>
              <a:rPr lang="en-US" sz="1600" u="none" strike="noStrike" dirty="0">
                <a:effectLst/>
                <a:latin typeface="Aptos Narrow" panose="020B0004020202020204" pitchFamily="34" charset="0"/>
                <a:ea typeface="Arial" panose="020B0604020202020204" pitchFamily="34" charset="0"/>
              </a:rPr>
              <a:t>- August 3rd</a:t>
            </a:r>
            <a:r>
              <a:rPr lang="en-US" sz="1600" dirty="0">
                <a:latin typeface="Aptos Narrow" panose="020B0004020202020204" pitchFamily="34" charset="0"/>
                <a:ea typeface="Arial" panose="020B0604020202020204" pitchFamily="34" charset="0"/>
              </a:rPr>
              <a:t>, 2024</a:t>
            </a:r>
            <a:endParaRPr lang="en-US" sz="1600" u="none" strike="noStrike" dirty="0">
              <a:effectLst/>
              <a:latin typeface="Aptos Narrow" panose="020B0004020202020204" pitchFamily="34" charset="0"/>
              <a:ea typeface="Arial" panose="020B0604020202020204" pitchFamily="34" charset="0"/>
            </a:endParaRPr>
          </a:p>
        </p:txBody>
      </p:sp>
      <p:pic>
        <p:nvPicPr>
          <p:cNvPr id="4" name="Picture 3" descr="A group of people standing on each other&#10;pyramid">
            <a:extLst>
              <a:ext uri="{FF2B5EF4-FFF2-40B4-BE49-F238E27FC236}">
                <a16:creationId xmlns:a16="http://schemas.microsoft.com/office/drawing/2014/main" id="{27272A7A-7131-D75C-DBFC-9E2A4EEFABA8}"/>
              </a:ext>
            </a:extLst>
          </p:cNvPr>
          <p:cNvPicPr>
            <a:picLocks noChangeAspect="1"/>
          </p:cNvPicPr>
          <p:nvPr/>
        </p:nvPicPr>
        <p:blipFill rotWithShape="1">
          <a:blip r:embed="rId5"/>
          <a:srcRect t="10281"/>
          <a:stretch/>
        </p:blipFill>
        <p:spPr>
          <a:xfrm>
            <a:off x="1242261" y="7822341"/>
            <a:ext cx="1936447" cy="1737360"/>
          </a:xfrm>
          <a:prstGeom prst="rect">
            <a:avLst/>
          </a:prstGeom>
        </p:spPr>
      </p:pic>
      <p:pic>
        <p:nvPicPr>
          <p:cNvPr id="5" name="Picture 4" descr="Two people standing in a stable&#10;&#10;Description automatically generated">
            <a:extLst>
              <a:ext uri="{FF2B5EF4-FFF2-40B4-BE49-F238E27FC236}">
                <a16:creationId xmlns:a16="http://schemas.microsoft.com/office/drawing/2014/main" id="{B17BE46E-CEA3-E495-D591-256875710177}"/>
              </a:ext>
            </a:extLst>
          </p:cNvPr>
          <p:cNvPicPr>
            <a:picLocks noChangeAspect="1"/>
          </p:cNvPicPr>
          <p:nvPr/>
        </p:nvPicPr>
        <p:blipFill rotWithShape="1">
          <a:blip r:embed="rId6"/>
          <a:srcRect t="23528"/>
          <a:stretch/>
        </p:blipFill>
        <p:spPr>
          <a:xfrm>
            <a:off x="3754700" y="7831886"/>
            <a:ext cx="2145517" cy="1737360"/>
          </a:xfrm>
          <a:prstGeom prst="rect">
            <a:avLst/>
          </a:prstGeom>
        </p:spPr>
      </p:pic>
      <p:pic>
        <p:nvPicPr>
          <p:cNvPr id="4098" name="Picture 2" descr="A person petting a pig&#10;&#10;Description automatically generated">
            <a:extLst>
              <a:ext uri="{FF2B5EF4-FFF2-40B4-BE49-F238E27FC236}">
                <a16:creationId xmlns:a16="http://schemas.microsoft.com/office/drawing/2014/main" id="{9EE74248-E96D-BEDB-12C3-F6AC38DACD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4485" y="2284853"/>
            <a:ext cx="1851941" cy="145377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 carnival ride at night&#10;&#10;Description automatically generated">
            <a:extLst>
              <a:ext uri="{FF2B5EF4-FFF2-40B4-BE49-F238E27FC236}">
                <a16:creationId xmlns:a16="http://schemas.microsoft.com/office/drawing/2014/main" id="{8A5ED08A-CD66-8783-8116-5CD4C88A74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4508" y="2272149"/>
            <a:ext cx="1809977" cy="1466474"/>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8" descr="4-H members attending activities.">
            <a:extLst>
              <a:ext uri="{FF2B5EF4-FFF2-40B4-BE49-F238E27FC236}">
                <a16:creationId xmlns:a16="http://schemas.microsoft.com/office/drawing/2014/main" id="{2D7A0771-2952-12E5-250F-3D282A33D56F}"/>
              </a:ext>
            </a:extLst>
          </p:cNvPr>
          <p:cNvSpPr/>
          <p:nvPr/>
        </p:nvSpPr>
        <p:spPr>
          <a:xfrm>
            <a:off x="412670" y="2254245"/>
            <a:ext cx="1892808" cy="1484378"/>
          </a:xfrm>
          <a:custGeom>
            <a:avLst/>
            <a:gdLst>
              <a:gd name="connsiteX0" fmla="*/ 0 w 7264400"/>
              <a:gd name="connsiteY0" fmla="*/ 0 h 1767205"/>
              <a:gd name="connsiteX1" fmla="*/ 7264400 w 7264400"/>
              <a:gd name="connsiteY1" fmla="*/ 0 h 1767205"/>
              <a:gd name="connsiteX2" fmla="*/ 7264400 w 7264400"/>
              <a:gd name="connsiteY2" fmla="*/ 1767205 h 1767205"/>
              <a:gd name="connsiteX3" fmla="*/ 0 w 7264400"/>
              <a:gd name="connsiteY3" fmla="*/ 1767205 h 1767205"/>
              <a:gd name="connsiteX4" fmla="*/ 0 w 7264400"/>
              <a:gd name="connsiteY4" fmla="*/ 0 h 1767205"/>
              <a:gd name="connsiteX0" fmla="*/ 0 w 7264400"/>
              <a:gd name="connsiteY0" fmla="*/ 0 h 1767205"/>
              <a:gd name="connsiteX1" fmla="*/ 4851400 w 7264400"/>
              <a:gd name="connsiteY1" fmla="*/ 50800 h 1767205"/>
              <a:gd name="connsiteX2" fmla="*/ 7264400 w 7264400"/>
              <a:gd name="connsiteY2" fmla="*/ 0 h 1767205"/>
              <a:gd name="connsiteX3" fmla="*/ 7264400 w 7264400"/>
              <a:gd name="connsiteY3" fmla="*/ 1767205 h 1767205"/>
              <a:gd name="connsiteX4" fmla="*/ 0 w 7264400"/>
              <a:gd name="connsiteY4" fmla="*/ 1767205 h 1767205"/>
              <a:gd name="connsiteX5" fmla="*/ 0 w 7264400"/>
              <a:gd name="connsiteY5" fmla="*/ 0 h 176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64400" h="1767205">
                <a:moveTo>
                  <a:pt x="0" y="0"/>
                </a:moveTo>
                <a:lnTo>
                  <a:pt x="4851400" y="50800"/>
                </a:lnTo>
                <a:lnTo>
                  <a:pt x="7264400" y="0"/>
                </a:lnTo>
                <a:lnTo>
                  <a:pt x="7264400" y="1767205"/>
                </a:lnTo>
                <a:lnTo>
                  <a:pt x="0" y="1767205"/>
                </a:lnTo>
                <a:lnTo>
                  <a:pt x="0" y="0"/>
                </a:lnTo>
                <a:close/>
              </a:path>
            </a:pathLst>
          </a:custGeom>
          <a:blipFill>
            <a:blip r:embed="rId9" cstate="print"/>
            <a:srcRect/>
            <a:stretch>
              <a:fillRect l="-8088" r="-291912"/>
            </a:stretch>
          </a:blipFill>
        </p:spPr>
        <p:txBody>
          <a:bodyPr wrap="square" lIns="0" tIns="0" rIns="0" bIns="0" rtlCol="0"/>
          <a:lstStyle/>
          <a:p>
            <a:endParaRPr lang="en-US" dirty="0"/>
          </a:p>
        </p:txBody>
      </p:sp>
      <p:pic>
        <p:nvPicPr>
          <p:cNvPr id="4110" name="Picture 14" descr="A person riding a horse&#10;&#10;Description automatically generated">
            <a:extLst>
              <a:ext uri="{FF2B5EF4-FFF2-40B4-BE49-F238E27FC236}">
                <a16:creationId xmlns:a16="http://schemas.microsoft.com/office/drawing/2014/main" id="{96487D10-DD73-EC0D-C666-AAB93445D4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10485" y="2254246"/>
            <a:ext cx="1379341" cy="148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659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6FFDC76-8E45-6420-3D1E-9AF24321D854}"/>
              </a:ext>
            </a:extLst>
          </p:cNvPr>
          <p:cNvSpPr>
            <a:spLocks noGrp="1"/>
          </p:cNvSpPr>
          <p:nvPr>
            <p:ph type="body" sz="quarter" idx="13"/>
          </p:nvPr>
        </p:nvSpPr>
        <p:spPr>
          <a:xfrm>
            <a:off x="161590" y="1795852"/>
            <a:ext cx="7254424" cy="319949"/>
          </a:xfrm>
        </p:spPr>
        <p:txBody>
          <a:bodyPr/>
          <a:lstStyle/>
          <a:p>
            <a:r>
              <a:rPr lang="en-US" sz="1600" dirty="0"/>
              <a:t> MSU Extension Wayne County 4-H  Family Fun Day at DPFLI </a:t>
            </a:r>
            <a:endParaRPr lang="en-US" dirty="0"/>
          </a:p>
        </p:txBody>
      </p:sp>
      <p:sp>
        <p:nvSpPr>
          <p:cNvPr id="15" name="Content Placeholder 14">
            <a:extLst>
              <a:ext uri="{FF2B5EF4-FFF2-40B4-BE49-F238E27FC236}">
                <a16:creationId xmlns:a16="http://schemas.microsoft.com/office/drawing/2014/main" id="{58D83E92-E64A-47A0-CA23-98EF41571689}"/>
              </a:ext>
            </a:extLst>
          </p:cNvPr>
          <p:cNvSpPr>
            <a:spLocks noGrp="1"/>
          </p:cNvSpPr>
          <p:nvPr>
            <p:ph sz="quarter" idx="32"/>
          </p:nvPr>
        </p:nvSpPr>
        <p:spPr/>
        <p:txBody>
          <a:bodyPr/>
          <a:lstStyle/>
          <a:p>
            <a:r>
              <a:rPr lang="en-US" dirty="0"/>
              <a:t>Wayne County Current Events</a:t>
            </a:r>
          </a:p>
        </p:txBody>
      </p:sp>
      <p:sp>
        <p:nvSpPr>
          <p:cNvPr id="3" name="TextBox 2">
            <a:extLst>
              <a:ext uri="{FF2B5EF4-FFF2-40B4-BE49-F238E27FC236}">
                <a16:creationId xmlns:a16="http://schemas.microsoft.com/office/drawing/2014/main" id="{1F9087FF-302B-81DB-BC9A-D1ACFE97063E}"/>
              </a:ext>
            </a:extLst>
          </p:cNvPr>
          <p:cNvSpPr txBox="1"/>
          <p:nvPr/>
        </p:nvSpPr>
        <p:spPr>
          <a:xfrm>
            <a:off x="2213113" y="1272209"/>
            <a:ext cx="184731" cy="369332"/>
          </a:xfrm>
          <a:prstGeom prst="rect">
            <a:avLst/>
          </a:prstGeom>
          <a:noFill/>
        </p:spPr>
        <p:txBody>
          <a:bodyPr wrap="none" rtlCol="0">
            <a:spAutoFit/>
          </a:bodyPr>
          <a:lstStyle/>
          <a:p>
            <a:endParaRPr lang="en-US" dirty="0"/>
          </a:p>
        </p:txBody>
      </p:sp>
      <p:sp>
        <p:nvSpPr>
          <p:cNvPr id="2" name="Text Placeholder 7">
            <a:extLst>
              <a:ext uri="{FF2B5EF4-FFF2-40B4-BE49-F238E27FC236}">
                <a16:creationId xmlns:a16="http://schemas.microsoft.com/office/drawing/2014/main" id="{F9C713DB-B574-5407-12D5-209B7E2CC479}"/>
              </a:ext>
            </a:extLst>
          </p:cNvPr>
          <p:cNvSpPr txBox="1">
            <a:spLocks/>
          </p:cNvSpPr>
          <p:nvPr/>
        </p:nvSpPr>
        <p:spPr>
          <a:xfrm>
            <a:off x="326049" y="8786191"/>
            <a:ext cx="7157026" cy="1358364"/>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800" b="1" i="0" kern="1200">
                <a:solidFill>
                  <a:srgbClr val="008208"/>
                </a:solidFill>
                <a:latin typeface="Arial Narrow" panose="020B0604020202020204" pitchFamily="34" charset="0"/>
                <a:ea typeface="+mn-ea"/>
                <a:cs typeface="Arial Narrow" panose="020B0604020202020204"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algn="l">
              <a:spcBef>
                <a:spcPts val="0"/>
              </a:spcBef>
              <a:spcAft>
                <a:spcPts val="0"/>
              </a:spcAft>
            </a:pPr>
            <a:r>
              <a:rPr lang="en-US" sz="1200" b="0" i="0" dirty="0">
                <a:solidFill>
                  <a:srgbClr val="242424"/>
                </a:solidFill>
                <a:effectLst/>
                <a:highlight>
                  <a:srgbClr val="FFFFFF"/>
                </a:highlight>
                <a:latin typeface="Arial Narrow" panose="020B0606020202030204" pitchFamily="34" charset="0"/>
              </a:rPr>
              <a:t>Join US! MSU Extension Wayne County 4-H is hosting a day of fun at DPFLI . This is a FREE Event for families!</a:t>
            </a:r>
          </a:p>
          <a:p>
            <a:pPr marL="0" marR="0" algn="l">
              <a:spcBef>
                <a:spcPts val="0"/>
              </a:spcBef>
              <a:spcAft>
                <a:spcPts val="0"/>
              </a:spcAft>
            </a:pPr>
            <a:endParaRPr lang="en-US" sz="1200" b="0" dirty="0">
              <a:solidFill>
                <a:srgbClr val="242424"/>
              </a:solidFill>
              <a:highlight>
                <a:srgbClr val="FFFFFF"/>
              </a:highlight>
              <a:latin typeface="Arial Narrow" panose="020B0606020202030204" pitchFamily="34" charset="0"/>
            </a:endParaRPr>
          </a:p>
          <a:p>
            <a:pPr marL="0" marR="0" algn="l">
              <a:spcBef>
                <a:spcPts val="0"/>
              </a:spcBef>
              <a:spcAft>
                <a:spcPts val="0"/>
              </a:spcAft>
            </a:pPr>
            <a:r>
              <a:rPr lang="en-US" sz="1200" b="0" dirty="0">
                <a:solidFill>
                  <a:srgbClr val="242424"/>
                </a:solidFill>
                <a:highlight>
                  <a:srgbClr val="FFFFFF"/>
                </a:highlight>
                <a:latin typeface="Arial Narrow" panose="020B0606020202030204" pitchFamily="34" charset="0"/>
              </a:rPr>
              <a:t>Date and Time:  </a:t>
            </a:r>
            <a:r>
              <a:rPr lang="en-US" sz="1200" b="0" i="0" dirty="0">
                <a:solidFill>
                  <a:srgbClr val="242424"/>
                </a:solidFill>
                <a:effectLst/>
                <a:highlight>
                  <a:srgbClr val="FFFFFF"/>
                </a:highlight>
                <a:latin typeface="Arial Narrow" panose="020B0606020202030204" pitchFamily="34" charset="0"/>
              </a:rPr>
              <a:t>July 19</a:t>
            </a:r>
            <a:r>
              <a:rPr lang="en-US" sz="1200" b="0" i="0" baseline="30000" dirty="0">
                <a:solidFill>
                  <a:srgbClr val="242424"/>
                </a:solidFill>
                <a:effectLst/>
                <a:highlight>
                  <a:srgbClr val="FFFFFF"/>
                </a:highlight>
                <a:latin typeface="Arial Narrow" panose="020B0606020202030204" pitchFamily="34" charset="0"/>
              </a:rPr>
              <a:t>th</a:t>
            </a:r>
            <a:r>
              <a:rPr lang="en-US" sz="1200" b="0" i="0" dirty="0">
                <a:solidFill>
                  <a:srgbClr val="242424"/>
                </a:solidFill>
                <a:effectLst/>
                <a:highlight>
                  <a:srgbClr val="FFFFFF"/>
                </a:highlight>
                <a:latin typeface="Arial Narrow" panose="020B0606020202030204" pitchFamily="34" charset="0"/>
              </a:rPr>
              <a:t> ~ 12-3pm</a:t>
            </a:r>
          </a:p>
          <a:p>
            <a:pPr marL="0" marR="0" algn="l">
              <a:spcBef>
                <a:spcPts val="0"/>
              </a:spcBef>
              <a:spcAft>
                <a:spcPts val="0"/>
              </a:spcAft>
            </a:pPr>
            <a:r>
              <a:rPr lang="en-US" sz="1200" b="0" dirty="0">
                <a:solidFill>
                  <a:srgbClr val="242424"/>
                </a:solidFill>
                <a:highlight>
                  <a:srgbClr val="FFFFFF"/>
                </a:highlight>
                <a:latin typeface="Arial Narrow" panose="020B0606020202030204" pitchFamily="34" charset="0"/>
              </a:rPr>
              <a:t>Location: </a:t>
            </a:r>
            <a:r>
              <a:rPr lang="en-US" sz="1200" b="0" i="0" dirty="0">
                <a:solidFill>
                  <a:srgbClr val="242424"/>
                </a:solidFill>
                <a:effectLst/>
                <a:highlight>
                  <a:srgbClr val="FFFFFF"/>
                </a:highlight>
                <a:latin typeface="Arial Narrow" panose="020B0606020202030204" pitchFamily="34" charset="0"/>
              </a:rPr>
              <a:t>16745 Lamphere, Detroit, MI 48219</a:t>
            </a:r>
          </a:p>
          <a:p>
            <a:pPr marL="0" marR="0" algn="l">
              <a:spcBef>
                <a:spcPts val="0"/>
              </a:spcBef>
              <a:spcAft>
                <a:spcPts val="0"/>
              </a:spcAft>
            </a:pPr>
            <a:r>
              <a:rPr lang="en-US" sz="1200" b="0" i="0" dirty="0">
                <a:solidFill>
                  <a:srgbClr val="242424"/>
                </a:solidFill>
                <a:effectLst/>
                <a:highlight>
                  <a:srgbClr val="FFFFFF"/>
                </a:highlight>
                <a:latin typeface="Arial Narrow" panose="020B0606020202030204" pitchFamily="34" charset="0"/>
              </a:rPr>
              <a:t>For questions: email LaToya Jones at  </a:t>
            </a:r>
            <a:r>
              <a:rPr lang="en-US" sz="1200" b="0" i="0" u="sng" dirty="0">
                <a:solidFill>
                  <a:srgbClr val="467886"/>
                </a:solidFill>
                <a:effectLst/>
                <a:highlight>
                  <a:srgbClr val="FFFFFF"/>
                </a:highlight>
                <a:latin typeface="Arial Narrow" panose="020B0606020202030204" pitchFamily="34" charset="0"/>
                <a:hlinkClick r:id="rId2"/>
              </a:rPr>
              <a:t>CainJone@msu.edu</a:t>
            </a:r>
            <a:r>
              <a:rPr lang="en-US" sz="1200" b="0" i="0" dirty="0">
                <a:solidFill>
                  <a:srgbClr val="242424"/>
                </a:solidFill>
                <a:effectLst/>
                <a:highlight>
                  <a:srgbClr val="FFFFFF"/>
                </a:highlight>
                <a:latin typeface="Arial Narrow" panose="020B0606020202030204" pitchFamily="34" charset="0"/>
              </a:rPr>
              <a:t>.</a:t>
            </a:r>
          </a:p>
          <a:p>
            <a:endParaRPr lang="en-US" dirty="0"/>
          </a:p>
        </p:txBody>
      </p:sp>
      <p:pic>
        <p:nvPicPr>
          <p:cNvPr id="4" name="Picture 3" descr="Flyer for Family Fun Day date time and location">
            <a:extLst>
              <a:ext uri="{FF2B5EF4-FFF2-40B4-BE49-F238E27FC236}">
                <a16:creationId xmlns:a16="http://schemas.microsoft.com/office/drawing/2014/main" id="{C62E78B8-F8CB-F716-29AD-E29E85552103}"/>
              </a:ext>
            </a:extLst>
          </p:cNvPr>
          <p:cNvPicPr>
            <a:picLocks noChangeAspect="1"/>
          </p:cNvPicPr>
          <p:nvPr/>
        </p:nvPicPr>
        <p:blipFill rotWithShape="1">
          <a:blip r:embed="rId3">
            <a:extLst>
              <a:ext uri="{28A0092B-C50C-407E-A947-70E740481C1C}">
                <a14:useLocalDpi xmlns:a14="http://schemas.microsoft.com/office/drawing/2010/main" val="0"/>
              </a:ext>
            </a:extLst>
          </a:blip>
          <a:srcRect l="-781" t="6496" r="-781" b="-4175"/>
          <a:stretch/>
        </p:blipFill>
        <p:spPr bwMode="auto">
          <a:xfrm>
            <a:off x="915035" y="2667353"/>
            <a:ext cx="5942330" cy="5212080"/>
          </a:xfrm>
          <a:prstGeom prst="rect">
            <a:avLst/>
          </a:prstGeom>
          <a:noFill/>
          <a:ln>
            <a:noFill/>
          </a:ln>
          <a:scene3d>
            <a:camera prst="orthographicFront"/>
            <a:lightRig rig="threePt" dir="t"/>
          </a:scene3d>
          <a:sp3d>
            <a:bevelT w="0" h="0"/>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326811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CC9470C-A4BE-4644-887D-F7A7069B194C}"/>
              </a:ext>
            </a:extLst>
          </p:cNvPr>
          <p:cNvSpPr>
            <a:spLocks noGrp="1"/>
          </p:cNvSpPr>
          <p:nvPr>
            <p:ph type="body" sz="quarter" idx="30"/>
          </p:nvPr>
        </p:nvSpPr>
        <p:spPr>
          <a:xfrm>
            <a:off x="4325512" y="2206635"/>
            <a:ext cx="3090203" cy="1724096"/>
          </a:xfrm>
        </p:spPr>
        <p:txBody>
          <a:bodyPr>
            <a:noAutofit/>
          </a:bodyPr>
          <a:lstStyle/>
          <a:p>
            <a:pPr rtl="0">
              <a:spcBef>
                <a:spcPts val="0"/>
              </a:spcBef>
              <a:spcAft>
                <a:spcPts val="0"/>
              </a:spcAft>
            </a:pPr>
            <a:r>
              <a:rPr lang="en-US" i="0" u="none" strike="noStrike" dirty="0">
                <a:solidFill>
                  <a:srgbClr val="000000"/>
                </a:solidFill>
                <a:effectLst/>
                <a:latin typeface="Arial Narrow" panose="020B0606020202030204" pitchFamily="34" charset="0"/>
              </a:rPr>
              <a:t>Thank you to Culver’s of Westland for the donation to Wayne County 4-H for their “Scoops of Thanks Campaign”.  A day when Culver’s Restaurants come together to give back to their local agricultural communities. Learn more here: </a:t>
            </a:r>
            <a:r>
              <a:rPr lang="en-US" i="0" u="sng" strike="noStrike" dirty="0">
                <a:solidFill>
                  <a:srgbClr val="1155CC"/>
                </a:solidFill>
                <a:effectLst/>
                <a:latin typeface="Arial Narrow" panose="020B0606020202030204" pitchFamily="34" charset="0"/>
                <a:hlinkClick r:id="rId2"/>
              </a:rPr>
              <a:t>https://www.culvers.com/stories/thank-you-farmers-project/5-reasons-to-celebrate-scoops-of-thanks-day-at-culvers</a:t>
            </a:r>
            <a:r>
              <a:rPr lang="en-US" i="0" u="none" strike="noStrike" dirty="0">
                <a:solidFill>
                  <a:srgbClr val="000000"/>
                </a:solidFill>
                <a:effectLst/>
                <a:latin typeface="Arial Narrow" panose="020B0606020202030204" pitchFamily="34" charset="0"/>
              </a:rPr>
              <a:t> </a:t>
            </a:r>
          </a:p>
          <a:p>
            <a:pPr rtl="0">
              <a:spcBef>
                <a:spcPts val="0"/>
              </a:spcBef>
              <a:spcAft>
                <a:spcPts val="0"/>
              </a:spcAft>
            </a:pPr>
            <a:endParaRPr lang="en-US" dirty="0">
              <a:solidFill>
                <a:srgbClr val="000000"/>
              </a:solidFill>
              <a:latin typeface="Arial Narrow" panose="020B0606020202030204" pitchFamily="34" charset="0"/>
            </a:endParaRPr>
          </a:p>
          <a:p>
            <a:pPr rtl="0">
              <a:spcBef>
                <a:spcPts val="0"/>
              </a:spcBef>
              <a:spcAft>
                <a:spcPts val="0"/>
              </a:spcAft>
            </a:pPr>
            <a:endParaRPr lang="en-US" i="0" u="none" strike="noStrike" dirty="0">
              <a:solidFill>
                <a:srgbClr val="000000"/>
              </a:solidFill>
              <a:effectLst/>
              <a:latin typeface="Arial Narrow" panose="020B0606020202030204" pitchFamily="34" charset="0"/>
            </a:endParaRPr>
          </a:p>
          <a:p>
            <a:pPr rtl="0">
              <a:spcBef>
                <a:spcPts val="0"/>
              </a:spcBef>
              <a:spcAft>
                <a:spcPts val="0"/>
              </a:spcAft>
            </a:pPr>
            <a:endParaRPr lang="en-US" dirty="0">
              <a:solidFill>
                <a:srgbClr val="000000"/>
              </a:solidFill>
              <a:latin typeface="Arial Narrow" panose="020B0606020202030204" pitchFamily="34" charset="0"/>
            </a:endParaRPr>
          </a:p>
          <a:p>
            <a:pPr rtl="0">
              <a:spcBef>
                <a:spcPts val="0"/>
              </a:spcBef>
              <a:spcAft>
                <a:spcPts val="0"/>
              </a:spcAft>
            </a:pPr>
            <a:endParaRPr lang="en-US" i="0" u="none" strike="noStrike" dirty="0">
              <a:solidFill>
                <a:srgbClr val="000000"/>
              </a:solidFill>
              <a:effectLst/>
              <a:latin typeface="Arial Narrow" panose="020B0606020202030204" pitchFamily="34" charset="0"/>
            </a:endParaRPr>
          </a:p>
          <a:p>
            <a:pPr rtl="0">
              <a:spcBef>
                <a:spcPts val="0"/>
              </a:spcBef>
              <a:spcAft>
                <a:spcPts val="0"/>
              </a:spcAft>
            </a:pPr>
            <a:endParaRPr lang="en-US" dirty="0">
              <a:solidFill>
                <a:srgbClr val="000000"/>
              </a:solidFill>
              <a:latin typeface="Arial Narrow" panose="020B0606020202030204" pitchFamily="34" charset="0"/>
            </a:endParaRPr>
          </a:p>
          <a:p>
            <a:pPr rtl="0">
              <a:spcBef>
                <a:spcPts val="0"/>
              </a:spcBef>
              <a:spcAft>
                <a:spcPts val="0"/>
              </a:spcAft>
            </a:pPr>
            <a:endParaRPr lang="en-US" i="0" u="none" strike="noStrike" dirty="0">
              <a:solidFill>
                <a:srgbClr val="000000"/>
              </a:solidFill>
              <a:effectLst/>
              <a:latin typeface="Arial Narrow" panose="020B0606020202030204" pitchFamily="34" charset="0"/>
            </a:endParaRPr>
          </a:p>
          <a:p>
            <a:pPr rtl="0">
              <a:spcBef>
                <a:spcPts val="0"/>
              </a:spcBef>
              <a:spcAft>
                <a:spcPts val="0"/>
              </a:spcAft>
            </a:pPr>
            <a:endParaRPr lang="en-US" dirty="0">
              <a:solidFill>
                <a:srgbClr val="000000"/>
              </a:solidFill>
              <a:latin typeface="Arial Narrow" panose="020B0606020202030204" pitchFamily="34" charset="0"/>
            </a:endParaRPr>
          </a:p>
          <a:p>
            <a:pPr rtl="0">
              <a:spcBef>
                <a:spcPts val="0"/>
              </a:spcBef>
              <a:spcAft>
                <a:spcPts val="0"/>
              </a:spcAft>
            </a:pPr>
            <a:endParaRPr lang="en-US" i="0" u="none" strike="noStrike" dirty="0">
              <a:solidFill>
                <a:srgbClr val="000000"/>
              </a:solidFill>
              <a:effectLst/>
              <a:latin typeface="Arial Narrow" panose="020B0606020202030204" pitchFamily="34" charset="0"/>
            </a:endParaRPr>
          </a:p>
          <a:p>
            <a:pPr rtl="0">
              <a:spcBef>
                <a:spcPts val="0"/>
              </a:spcBef>
              <a:spcAft>
                <a:spcPts val="0"/>
              </a:spcAft>
            </a:pPr>
            <a:endParaRPr lang="en-US" dirty="0">
              <a:solidFill>
                <a:srgbClr val="000000"/>
              </a:solidFill>
              <a:latin typeface="Arial Narrow" panose="020B0606020202030204" pitchFamily="34" charset="0"/>
            </a:endParaRPr>
          </a:p>
          <a:p>
            <a:pPr rtl="0">
              <a:spcBef>
                <a:spcPts val="0"/>
              </a:spcBef>
              <a:spcAft>
                <a:spcPts val="0"/>
              </a:spcAft>
            </a:pPr>
            <a:endParaRPr lang="en-US" i="0" u="none" strike="noStrike" dirty="0">
              <a:solidFill>
                <a:srgbClr val="000000"/>
              </a:solidFill>
              <a:effectLst/>
              <a:latin typeface="Arial Narrow" panose="020B0606020202030204" pitchFamily="34" charset="0"/>
            </a:endParaRPr>
          </a:p>
          <a:p>
            <a:pPr rtl="0">
              <a:spcBef>
                <a:spcPts val="0"/>
              </a:spcBef>
              <a:spcAft>
                <a:spcPts val="0"/>
              </a:spcAft>
            </a:pPr>
            <a:endParaRPr lang="en-US" dirty="0">
              <a:solidFill>
                <a:srgbClr val="000000"/>
              </a:solidFill>
              <a:latin typeface="Arial Narrow" panose="020B0606020202030204" pitchFamily="34" charset="0"/>
            </a:endParaRPr>
          </a:p>
          <a:p>
            <a:pPr rtl="0">
              <a:spcBef>
                <a:spcPts val="0"/>
              </a:spcBef>
              <a:spcAft>
                <a:spcPts val="0"/>
              </a:spcAft>
            </a:pPr>
            <a:endParaRPr lang="en-US" i="0" u="none" strike="noStrike" dirty="0">
              <a:solidFill>
                <a:srgbClr val="000000"/>
              </a:solidFill>
              <a:effectLst/>
              <a:latin typeface="Arial Narrow" panose="020B0606020202030204" pitchFamily="34" charset="0"/>
            </a:endParaRPr>
          </a:p>
        </p:txBody>
      </p:sp>
      <p:sp>
        <p:nvSpPr>
          <p:cNvPr id="15" name="Content Placeholder 14">
            <a:extLst>
              <a:ext uri="{FF2B5EF4-FFF2-40B4-BE49-F238E27FC236}">
                <a16:creationId xmlns:a16="http://schemas.microsoft.com/office/drawing/2014/main" id="{58D83E92-E64A-47A0-CA23-98EF41571689}"/>
              </a:ext>
            </a:extLst>
          </p:cNvPr>
          <p:cNvSpPr>
            <a:spLocks noGrp="1"/>
          </p:cNvSpPr>
          <p:nvPr>
            <p:ph sz="quarter" idx="32"/>
          </p:nvPr>
        </p:nvSpPr>
        <p:spPr>
          <a:xfrm>
            <a:off x="365547" y="1025525"/>
            <a:ext cx="7004243" cy="515938"/>
          </a:xfrm>
        </p:spPr>
        <p:txBody>
          <a:bodyPr/>
          <a:lstStyle/>
          <a:p>
            <a:r>
              <a:rPr lang="en-US" sz="2400" dirty="0"/>
              <a:t>Announcements</a:t>
            </a:r>
          </a:p>
        </p:txBody>
      </p:sp>
      <p:pic>
        <p:nvPicPr>
          <p:cNvPr id="4" name="Picture 3" descr="Culver's logo">
            <a:extLst>
              <a:ext uri="{FF2B5EF4-FFF2-40B4-BE49-F238E27FC236}">
                <a16:creationId xmlns:a16="http://schemas.microsoft.com/office/drawing/2014/main" id="{42B6D7B7-FB94-D9D4-38B1-921B7EBDD331}"/>
              </a:ext>
            </a:extLst>
          </p:cNvPr>
          <p:cNvPicPr>
            <a:picLocks noChangeAspect="1"/>
          </p:cNvPicPr>
          <p:nvPr/>
        </p:nvPicPr>
        <p:blipFill>
          <a:blip r:embed="rId3"/>
          <a:stretch>
            <a:fillRect/>
          </a:stretch>
        </p:blipFill>
        <p:spPr>
          <a:xfrm>
            <a:off x="229070" y="1858579"/>
            <a:ext cx="3851866" cy="2016452"/>
          </a:xfrm>
          <a:prstGeom prst="rect">
            <a:avLst/>
          </a:prstGeom>
        </p:spPr>
      </p:pic>
      <p:sp>
        <p:nvSpPr>
          <p:cNvPr id="5" name="TextBox 4">
            <a:extLst>
              <a:ext uri="{FF2B5EF4-FFF2-40B4-BE49-F238E27FC236}">
                <a16:creationId xmlns:a16="http://schemas.microsoft.com/office/drawing/2014/main" id="{8501B685-BCBD-836A-C2B9-580CA697CE55}"/>
              </a:ext>
            </a:extLst>
          </p:cNvPr>
          <p:cNvSpPr txBox="1"/>
          <p:nvPr/>
        </p:nvSpPr>
        <p:spPr>
          <a:xfrm>
            <a:off x="120400" y="4935804"/>
            <a:ext cx="3960535" cy="1015663"/>
          </a:xfrm>
          <a:prstGeom prst="rect">
            <a:avLst/>
          </a:prstGeom>
          <a:noFill/>
        </p:spPr>
        <p:txBody>
          <a:bodyPr wrap="square" rtlCol="0">
            <a:spAutoFit/>
          </a:bodyPr>
          <a:lstStyle/>
          <a:p>
            <a:pPr rtl="0">
              <a:spcBef>
                <a:spcPts val="0"/>
              </a:spcBef>
              <a:spcAft>
                <a:spcPts val="0"/>
              </a:spcAft>
            </a:pPr>
            <a:r>
              <a:rPr lang="en-US" sz="1200" i="0" u="none" strike="noStrike" dirty="0">
                <a:solidFill>
                  <a:srgbClr val="000000"/>
                </a:solidFill>
                <a:effectLst/>
                <a:latin typeface="Arial Narrow" panose="020B0606020202030204" pitchFamily="34" charset="0"/>
              </a:rPr>
              <a:t>Friday, August 2, 2024, from 4:30 pm-7:30 pm at the Wayne County Fairgrounds (10871 Quirk Rd, Belleville, MI 48111) in the Cozadd building. Receive a free treat of appreciation and free parking/entry into the county fair, pick up club leader packets, meet MSU Extension staff and more!  </a:t>
            </a:r>
            <a:endParaRPr lang="en-US" dirty="0"/>
          </a:p>
        </p:txBody>
      </p:sp>
      <p:sp>
        <p:nvSpPr>
          <p:cNvPr id="7" name="TextBox 6">
            <a:extLst>
              <a:ext uri="{FF2B5EF4-FFF2-40B4-BE49-F238E27FC236}">
                <a16:creationId xmlns:a16="http://schemas.microsoft.com/office/drawing/2014/main" id="{51CB7F74-6BE1-21B4-60D0-4ADC1EC2E453}"/>
              </a:ext>
            </a:extLst>
          </p:cNvPr>
          <p:cNvSpPr txBox="1"/>
          <p:nvPr/>
        </p:nvSpPr>
        <p:spPr>
          <a:xfrm>
            <a:off x="3143680" y="8353202"/>
            <a:ext cx="3675687" cy="830997"/>
          </a:xfrm>
          <a:prstGeom prst="rect">
            <a:avLst/>
          </a:prstGeom>
          <a:noFill/>
        </p:spPr>
        <p:txBody>
          <a:bodyPr wrap="square">
            <a:spAutoFit/>
          </a:bodyPr>
          <a:lstStyle/>
          <a:p>
            <a:r>
              <a:rPr lang="en-US" sz="1200" dirty="0">
                <a:latin typeface="Arial Narrow" panose="020B0606020202030204" pitchFamily="34" charset="0"/>
              </a:rPr>
              <a:t>Want to help at the MSU Extension 4-H Booth during the Wayne County Fair as a volunteer? Contact Ashleigh Apel (apelashl@msu.edu) or 734-727-7408  to find out about opportunities- July 31- August 3, 2024.</a:t>
            </a:r>
          </a:p>
        </p:txBody>
      </p:sp>
      <p:pic>
        <p:nvPicPr>
          <p:cNvPr id="8" name="Picture 7" descr="A logo for a volunteer&#10;&#10;Description automatically generated">
            <a:extLst>
              <a:ext uri="{FF2B5EF4-FFF2-40B4-BE49-F238E27FC236}">
                <a16:creationId xmlns:a16="http://schemas.microsoft.com/office/drawing/2014/main" id="{C122E5E0-7515-0545-8659-8319A705D9F8}"/>
              </a:ext>
            </a:extLst>
          </p:cNvPr>
          <p:cNvPicPr>
            <a:picLocks noChangeAspect="1"/>
          </p:cNvPicPr>
          <p:nvPr/>
        </p:nvPicPr>
        <p:blipFill rotWithShape="1">
          <a:blip r:embed="rId4"/>
          <a:srcRect l="13229" r="14667"/>
          <a:stretch/>
        </p:blipFill>
        <p:spPr>
          <a:xfrm>
            <a:off x="101294" y="6262325"/>
            <a:ext cx="2868793" cy="2921874"/>
          </a:xfrm>
          <a:prstGeom prst="rect">
            <a:avLst/>
          </a:prstGeom>
        </p:spPr>
      </p:pic>
      <p:pic>
        <p:nvPicPr>
          <p:cNvPr id="9" name="Picture 8" descr="4-H Volunteers">
            <a:extLst>
              <a:ext uri="{FF2B5EF4-FFF2-40B4-BE49-F238E27FC236}">
                <a16:creationId xmlns:a16="http://schemas.microsoft.com/office/drawing/2014/main" id="{37BF5A68-A242-6EF5-FA0D-78FE7A219C58}"/>
              </a:ext>
            </a:extLst>
          </p:cNvPr>
          <p:cNvPicPr>
            <a:picLocks noChangeAspect="1"/>
          </p:cNvPicPr>
          <p:nvPr/>
        </p:nvPicPr>
        <p:blipFill>
          <a:blip r:embed="rId5"/>
          <a:stretch>
            <a:fillRect/>
          </a:stretch>
        </p:blipFill>
        <p:spPr>
          <a:xfrm>
            <a:off x="4428120" y="4417338"/>
            <a:ext cx="2742701" cy="2742701"/>
          </a:xfrm>
          <a:prstGeom prst="rect">
            <a:avLst/>
          </a:prstGeom>
        </p:spPr>
      </p:pic>
      <p:sp>
        <p:nvSpPr>
          <p:cNvPr id="10" name="Text Placeholder 7">
            <a:extLst>
              <a:ext uri="{FF2B5EF4-FFF2-40B4-BE49-F238E27FC236}">
                <a16:creationId xmlns:a16="http://schemas.microsoft.com/office/drawing/2014/main" id="{C0DAC9A3-41B7-88D8-921E-F57DD436B6AD}"/>
              </a:ext>
            </a:extLst>
          </p:cNvPr>
          <p:cNvSpPr>
            <a:spLocks noGrp="1"/>
          </p:cNvSpPr>
          <p:nvPr>
            <p:ph type="body" sz="quarter" idx="13"/>
          </p:nvPr>
        </p:nvSpPr>
        <p:spPr>
          <a:xfrm>
            <a:off x="4325512" y="1772952"/>
            <a:ext cx="2947916" cy="515937"/>
          </a:xfrm>
        </p:spPr>
        <p:txBody>
          <a:bodyPr/>
          <a:lstStyle/>
          <a:p>
            <a:r>
              <a:rPr lang="en-US" sz="1600" dirty="0">
                <a:latin typeface="Arial Narrow" panose="020B0606020202030204" pitchFamily="34" charset="0"/>
              </a:rPr>
              <a:t>Culver’s Donation</a:t>
            </a:r>
          </a:p>
        </p:txBody>
      </p:sp>
      <p:sp>
        <p:nvSpPr>
          <p:cNvPr id="11" name="Text Placeholder 7">
            <a:extLst>
              <a:ext uri="{FF2B5EF4-FFF2-40B4-BE49-F238E27FC236}">
                <a16:creationId xmlns:a16="http://schemas.microsoft.com/office/drawing/2014/main" id="{3E0B29B5-F77A-1A6F-334E-3318D19FB6F5}"/>
              </a:ext>
            </a:extLst>
          </p:cNvPr>
          <p:cNvSpPr txBox="1">
            <a:spLocks/>
          </p:cNvSpPr>
          <p:nvPr/>
        </p:nvSpPr>
        <p:spPr>
          <a:xfrm>
            <a:off x="120400" y="4528294"/>
            <a:ext cx="2947916" cy="434208"/>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800" b="1" i="0" kern="1200">
                <a:solidFill>
                  <a:srgbClr val="008208"/>
                </a:solidFill>
                <a:latin typeface="Arial Narrow" panose="020B0604020202020204" pitchFamily="34" charset="0"/>
                <a:ea typeface="+mn-ea"/>
                <a:cs typeface="Arial Narrow" panose="020B0604020202020204"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sz="1600" dirty="0">
                <a:latin typeface="Arial Narrow" panose="020B0606020202030204" pitchFamily="34" charset="0"/>
              </a:rPr>
              <a:t>4-H Volunteer Open House</a:t>
            </a:r>
          </a:p>
        </p:txBody>
      </p:sp>
      <p:sp>
        <p:nvSpPr>
          <p:cNvPr id="12" name="Text Placeholder 7">
            <a:extLst>
              <a:ext uri="{FF2B5EF4-FFF2-40B4-BE49-F238E27FC236}">
                <a16:creationId xmlns:a16="http://schemas.microsoft.com/office/drawing/2014/main" id="{5EF59461-580E-1576-08B3-DB88EB92250D}"/>
              </a:ext>
            </a:extLst>
          </p:cNvPr>
          <p:cNvSpPr txBox="1">
            <a:spLocks/>
          </p:cNvSpPr>
          <p:nvPr/>
        </p:nvSpPr>
        <p:spPr>
          <a:xfrm>
            <a:off x="3143680" y="7907465"/>
            <a:ext cx="3675687" cy="394718"/>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800" b="1" i="0" kern="1200">
                <a:solidFill>
                  <a:srgbClr val="008208"/>
                </a:solidFill>
                <a:latin typeface="Arial Narrow" panose="020B0604020202020204" pitchFamily="34" charset="0"/>
                <a:ea typeface="+mn-ea"/>
                <a:cs typeface="Arial Narrow" panose="020B0604020202020204"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sz="1600" dirty="0">
                <a:latin typeface="Arial Narrow" panose="020B0606020202030204" pitchFamily="34" charset="0"/>
              </a:rPr>
              <a:t>Help Needed at the 4-H Booth During Fair!</a:t>
            </a:r>
          </a:p>
        </p:txBody>
      </p:sp>
    </p:spTree>
    <p:extLst>
      <p:ext uri="{BB962C8B-B14F-4D97-AF65-F5344CB8AC3E}">
        <p14:creationId xmlns:p14="http://schemas.microsoft.com/office/powerpoint/2010/main" val="3634806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CC9470C-A4BE-4644-887D-F7A7069B194C}"/>
              </a:ext>
            </a:extLst>
          </p:cNvPr>
          <p:cNvSpPr>
            <a:spLocks noGrp="1"/>
          </p:cNvSpPr>
          <p:nvPr>
            <p:ph type="body" sz="quarter" idx="30"/>
          </p:nvPr>
        </p:nvSpPr>
        <p:spPr>
          <a:xfrm>
            <a:off x="158007" y="7304341"/>
            <a:ext cx="6690527" cy="2425192"/>
          </a:xfrm>
        </p:spPr>
        <p:txBody>
          <a:bodyPr>
            <a:noAutofit/>
          </a:bodyPr>
          <a:lstStyle/>
          <a:p>
            <a:pPr rtl="0">
              <a:spcBef>
                <a:spcPts val="0"/>
              </a:spcBef>
              <a:spcAft>
                <a:spcPts val="0"/>
              </a:spcAft>
            </a:pPr>
            <a:endParaRPr lang="en-US" b="0" dirty="0">
              <a:effectLst/>
            </a:endParaRPr>
          </a:p>
          <a:p>
            <a:pPr rtl="0">
              <a:spcBef>
                <a:spcPts val="0"/>
              </a:spcBef>
              <a:spcAft>
                <a:spcPts val="0"/>
              </a:spcAft>
            </a:pPr>
            <a:r>
              <a:rPr lang="en-US" sz="1200" b="0" i="0" u="none" strike="noStrike" dirty="0">
                <a:solidFill>
                  <a:srgbClr val="000000"/>
                </a:solidFill>
                <a:effectLst/>
                <a:latin typeface="Arial Narrow" panose="020B0606020202030204" pitchFamily="34" charset="0"/>
              </a:rPr>
              <a:t>Congratulations to Caoilainn J. for winning the Sandy Brand Memorial Scholarship. Each year a deserving Wayne County youth who is or is planning to attend Michigan State University is eligible to apply. Caoilainn will be attending MSU as a freshman in the Fall in the Animal Science program and is eager to continue her education in Agriculture, and into her future career. Caoilainn owes her success and passion for Ag to 4-H. She says “If it weren't for 4-H, I would not have been given any of the opportunities to grow and become the person I am today. Being a part of 4-H has not only taught me valuable skills but has also instilled in me a sense of responsibility, leadership, and compassion. It's not just about the goats; it's about the community, the friendships, and the personal growth that comes with being involved in such a wonderful organization."</a:t>
            </a:r>
            <a:endParaRPr lang="en-US" b="0" dirty="0">
              <a:effectLst/>
              <a:latin typeface="Arial Narrow" panose="020B0606020202030204" pitchFamily="34" charset="0"/>
            </a:endParaRPr>
          </a:p>
        </p:txBody>
      </p:sp>
      <p:sp>
        <p:nvSpPr>
          <p:cNvPr id="15" name="Content Placeholder 14">
            <a:extLst>
              <a:ext uri="{FF2B5EF4-FFF2-40B4-BE49-F238E27FC236}">
                <a16:creationId xmlns:a16="http://schemas.microsoft.com/office/drawing/2014/main" id="{58D83E92-E64A-47A0-CA23-98EF41571689}"/>
              </a:ext>
            </a:extLst>
          </p:cNvPr>
          <p:cNvSpPr>
            <a:spLocks noGrp="1"/>
          </p:cNvSpPr>
          <p:nvPr>
            <p:ph sz="quarter" idx="32"/>
          </p:nvPr>
        </p:nvSpPr>
        <p:spPr>
          <a:xfrm>
            <a:off x="365547" y="1025525"/>
            <a:ext cx="7004243" cy="515938"/>
          </a:xfrm>
        </p:spPr>
        <p:txBody>
          <a:bodyPr/>
          <a:lstStyle/>
          <a:p>
            <a:r>
              <a:rPr lang="en-US" sz="2400" dirty="0"/>
              <a:t>4-H’er Spotlight – Sandy Brand Memorial Scholarship</a:t>
            </a:r>
          </a:p>
        </p:txBody>
      </p:sp>
      <p:pic>
        <p:nvPicPr>
          <p:cNvPr id="2" name="Picture 1" descr="Picture of 4-H'er">
            <a:extLst>
              <a:ext uri="{FF2B5EF4-FFF2-40B4-BE49-F238E27FC236}">
                <a16:creationId xmlns:a16="http://schemas.microsoft.com/office/drawing/2014/main" id="{EBE3F427-3C72-BA1B-A9F6-805FF0E9E12A}"/>
              </a:ext>
            </a:extLst>
          </p:cNvPr>
          <p:cNvPicPr>
            <a:picLocks noChangeAspect="1"/>
          </p:cNvPicPr>
          <p:nvPr/>
        </p:nvPicPr>
        <p:blipFill>
          <a:blip r:embed="rId2"/>
          <a:stretch>
            <a:fillRect/>
          </a:stretch>
        </p:blipFill>
        <p:spPr>
          <a:xfrm>
            <a:off x="286344" y="4269110"/>
            <a:ext cx="3809815" cy="2551527"/>
          </a:xfrm>
          <a:prstGeom prst="rect">
            <a:avLst/>
          </a:prstGeom>
        </p:spPr>
      </p:pic>
      <p:pic>
        <p:nvPicPr>
          <p:cNvPr id="3" name="Picture 2" descr="Picture of 4-H'er">
            <a:extLst>
              <a:ext uri="{FF2B5EF4-FFF2-40B4-BE49-F238E27FC236}">
                <a16:creationId xmlns:a16="http://schemas.microsoft.com/office/drawing/2014/main" id="{A5AAD6ED-57AC-17D5-C977-584B9E0D9CBC}"/>
              </a:ext>
            </a:extLst>
          </p:cNvPr>
          <p:cNvPicPr>
            <a:picLocks noChangeAspect="1"/>
          </p:cNvPicPr>
          <p:nvPr/>
        </p:nvPicPr>
        <p:blipFill rotWithShape="1">
          <a:blip r:embed="rId3"/>
          <a:srcRect l="6838" r="7273"/>
          <a:stretch/>
        </p:blipFill>
        <p:spPr>
          <a:xfrm>
            <a:off x="4313088" y="4269110"/>
            <a:ext cx="3172968" cy="2551527"/>
          </a:xfrm>
          <a:prstGeom prst="rect">
            <a:avLst/>
          </a:prstGeom>
        </p:spPr>
      </p:pic>
      <p:pic>
        <p:nvPicPr>
          <p:cNvPr id="4" name="Picture 3">
            <a:extLst>
              <a:ext uri="{FF2B5EF4-FFF2-40B4-BE49-F238E27FC236}">
                <a16:creationId xmlns:a16="http://schemas.microsoft.com/office/drawing/2014/main" id="{EDCD7047-F903-35B2-4940-CB3D1F819EAF}"/>
              </a:ext>
            </a:extLst>
          </p:cNvPr>
          <p:cNvPicPr>
            <a:picLocks noChangeAspect="1"/>
          </p:cNvPicPr>
          <p:nvPr/>
        </p:nvPicPr>
        <p:blipFill>
          <a:blip r:embed="rId4"/>
          <a:stretch>
            <a:fillRect/>
          </a:stretch>
        </p:blipFill>
        <p:spPr>
          <a:xfrm>
            <a:off x="1157859" y="1541463"/>
            <a:ext cx="5456682" cy="2425192"/>
          </a:xfrm>
          <a:prstGeom prst="rect">
            <a:avLst/>
          </a:prstGeom>
        </p:spPr>
      </p:pic>
    </p:spTree>
    <p:extLst>
      <p:ext uri="{BB962C8B-B14F-4D97-AF65-F5344CB8AC3E}">
        <p14:creationId xmlns:p14="http://schemas.microsoft.com/office/powerpoint/2010/main" val="3253900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6FFDC76-8E45-6420-3D1E-9AF24321D854}"/>
              </a:ext>
            </a:extLst>
          </p:cNvPr>
          <p:cNvSpPr>
            <a:spLocks noGrp="1"/>
          </p:cNvSpPr>
          <p:nvPr>
            <p:ph type="body" sz="quarter" idx="13"/>
          </p:nvPr>
        </p:nvSpPr>
        <p:spPr>
          <a:xfrm>
            <a:off x="177670" y="1747898"/>
            <a:ext cx="5593133" cy="337937"/>
          </a:xfrm>
        </p:spPr>
        <p:txBody>
          <a:bodyPr/>
          <a:lstStyle/>
          <a:p>
            <a:r>
              <a:rPr lang="en-US" sz="1600" dirty="0"/>
              <a:t>4-H Exploration Days</a:t>
            </a:r>
          </a:p>
        </p:txBody>
      </p:sp>
      <p:sp>
        <p:nvSpPr>
          <p:cNvPr id="13" name="Text Placeholder 12">
            <a:extLst>
              <a:ext uri="{FF2B5EF4-FFF2-40B4-BE49-F238E27FC236}">
                <a16:creationId xmlns:a16="http://schemas.microsoft.com/office/drawing/2014/main" id="{3EA4E3EC-02C7-964D-88B1-B96672019100}"/>
              </a:ext>
            </a:extLst>
          </p:cNvPr>
          <p:cNvSpPr>
            <a:spLocks noGrp="1"/>
          </p:cNvSpPr>
          <p:nvPr>
            <p:ph type="body" sz="quarter" idx="23"/>
          </p:nvPr>
        </p:nvSpPr>
        <p:spPr>
          <a:xfrm>
            <a:off x="177670" y="2192192"/>
            <a:ext cx="6370371" cy="4559003"/>
          </a:xfrm>
        </p:spPr>
        <p:txBody>
          <a:bodyPr/>
          <a:lstStyle/>
          <a:p>
            <a:pPr rtl="0">
              <a:spcBef>
                <a:spcPts val="0"/>
              </a:spcBef>
              <a:spcAft>
                <a:spcPts val="0"/>
              </a:spcAft>
            </a:pPr>
            <a:r>
              <a:rPr lang="en-US" sz="1200" b="0" i="0" u="none" strike="noStrike" dirty="0">
                <a:solidFill>
                  <a:srgbClr val="000000"/>
                </a:solidFill>
                <a:effectLst/>
                <a:latin typeface="Arial Narrow" panose="020B0606020202030204" pitchFamily="34" charset="0"/>
              </a:rPr>
              <a:t>This year Wayne County had 23 delegates attend 4-H Exploration Days on MSU’s Campus, which is more than double last year’s participation. The program took place June 19th - 21st and was geared for middle schoolers and high schoolers to have the ultimate pre-college experience. Youth participating were able to take a variety of sessions that sparked their interests and helped them learn essential life skills. This program helped youth in the following areas:</a:t>
            </a:r>
          </a:p>
          <a:p>
            <a:pPr rtl="0">
              <a:spcBef>
                <a:spcPts val="0"/>
              </a:spcBef>
              <a:spcAft>
                <a:spcPts val="0"/>
              </a:spcAft>
            </a:pPr>
            <a:endParaRPr lang="en-US" b="0" dirty="0">
              <a:effectLst/>
              <a:latin typeface="Arial Narrow" panose="020B0606020202030204" pitchFamily="34" charset="0"/>
            </a:endParaRPr>
          </a:p>
          <a:p>
            <a:pPr lvl="1" fontAlgn="base">
              <a:spcBef>
                <a:spcPts val="0"/>
              </a:spcBef>
              <a:buFont typeface="Arial" panose="020B0604020202020204" pitchFamily="34" charset="0"/>
              <a:buChar char="•"/>
            </a:pPr>
            <a:r>
              <a:rPr lang="en-US" sz="1200" b="0" i="0" u="none" strike="noStrike" dirty="0">
                <a:solidFill>
                  <a:srgbClr val="000000"/>
                </a:solidFill>
                <a:effectLst/>
                <a:latin typeface="Arial Narrow" panose="020B0606020202030204" pitchFamily="34" charset="0"/>
              </a:rPr>
              <a:t>Increase responsibility, confidence, independence, accountability, problem-solving, decision-making and time management skills. </a:t>
            </a:r>
          </a:p>
          <a:p>
            <a:pPr rtl="0" fontAlgn="base">
              <a:spcBef>
                <a:spcPts val="0"/>
              </a:spcBef>
              <a:spcAft>
                <a:spcPts val="0"/>
              </a:spcAft>
            </a:pPr>
            <a:endParaRPr lang="en-US" b="0" i="0" u="none" strike="noStrike" dirty="0">
              <a:solidFill>
                <a:srgbClr val="000000"/>
              </a:solidFill>
              <a:effectLst/>
              <a:latin typeface="Arial Narrow" panose="020B0606020202030204" pitchFamily="34" charset="0"/>
            </a:endParaRPr>
          </a:p>
          <a:p>
            <a:pPr lvl="1" fontAlgn="base">
              <a:spcBef>
                <a:spcPts val="0"/>
              </a:spcBef>
              <a:buFont typeface="Arial" panose="020B0604020202020204" pitchFamily="34" charset="0"/>
              <a:buChar char="•"/>
            </a:pPr>
            <a:r>
              <a:rPr lang="en-US" sz="1200" b="0" i="0" u="none" strike="noStrike" dirty="0">
                <a:solidFill>
                  <a:srgbClr val="000000"/>
                </a:solidFill>
                <a:effectLst/>
                <a:latin typeface="Arial Narrow" panose="020B0606020202030204" pitchFamily="34" charset="0"/>
              </a:rPr>
              <a:t>Increase communication, teamwork, citizenship, and leadership skills.</a:t>
            </a:r>
          </a:p>
          <a:p>
            <a:pPr lvl="1" fontAlgn="base">
              <a:spcBef>
                <a:spcPts val="0"/>
              </a:spcBef>
            </a:pPr>
            <a:endParaRPr lang="en-US" sz="1200" b="0" i="0" u="none" strike="noStrike" dirty="0">
              <a:solidFill>
                <a:srgbClr val="000000"/>
              </a:solidFill>
              <a:effectLst/>
              <a:latin typeface="Arial Narrow" panose="020B0606020202030204" pitchFamily="34" charset="0"/>
            </a:endParaRPr>
          </a:p>
          <a:p>
            <a:pPr lvl="1" fontAlgn="base">
              <a:spcBef>
                <a:spcPts val="0"/>
              </a:spcBef>
              <a:buFont typeface="Arial" panose="020B0604020202020204" pitchFamily="34" charset="0"/>
              <a:buChar char="•"/>
            </a:pPr>
            <a:r>
              <a:rPr lang="en-US" sz="1200" b="0" i="0" u="none" strike="noStrike" dirty="0">
                <a:solidFill>
                  <a:srgbClr val="000000"/>
                </a:solidFill>
                <a:effectLst/>
                <a:latin typeface="Arial Narrow" panose="020B0606020202030204" pitchFamily="34" charset="0"/>
              </a:rPr>
              <a:t>Foster ability to meet new people and make new friends from different places and backgrounds.</a:t>
            </a:r>
          </a:p>
          <a:p>
            <a:pPr lvl="1" fontAlgn="base">
              <a:spcBef>
                <a:spcPts val="0"/>
              </a:spcBef>
            </a:pPr>
            <a:endParaRPr lang="en-US" sz="1200" b="0" i="0" u="none" strike="noStrike" dirty="0">
              <a:solidFill>
                <a:srgbClr val="000000"/>
              </a:solidFill>
              <a:effectLst/>
              <a:latin typeface="Arial Narrow" panose="020B0606020202030204" pitchFamily="34" charset="0"/>
            </a:endParaRPr>
          </a:p>
          <a:p>
            <a:pPr lvl="1" fontAlgn="base">
              <a:spcBef>
                <a:spcPts val="0"/>
              </a:spcBef>
              <a:buFont typeface="Arial" panose="020B0604020202020204" pitchFamily="34" charset="0"/>
              <a:buChar char="•"/>
            </a:pPr>
            <a:r>
              <a:rPr lang="en-US" sz="1200" b="0" i="0" u="none" strike="noStrike" dirty="0">
                <a:solidFill>
                  <a:srgbClr val="000000"/>
                </a:solidFill>
                <a:effectLst/>
                <a:latin typeface="Arial Narrow" panose="020B0606020202030204" pitchFamily="34" charset="0"/>
              </a:rPr>
              <a:t>Develop and expand career and personal interests. </a:t>
            </a:r>
          </a:p>
          <a:p>
            <a:pPr lvl="1" fontAlgn="base">
              <a:spcBef>
                <a:spcPts val="0"/>
              </a:spcBef>
            </a:pPr>
            <a:endParaRPr lang="en-US" sz="1200" b="0" i="0" u="none" strike="noStrike" dirty="0">
              <a:solidFill>
                <a:srgbClr val="000000"/>
              </a:solidFill>
              <a:effectLst/>
              <a:latin typeface="Arial Narrow" panose="020B0606020202030204" pitchFamily="34" charset="0"/>
            </a:endParaRPr>
          </a:p>
          <a:p>
            <a:pPr lvl="1" fontAlgn="base">
              <a:spcBef>
                <a:spcPts val="0"/>
              </a:spcBef>
              <a:buFont typeface="Arial" panose="020B0604020202020204" pitchFamily="34" charset="0"/>
              <a:buChar char="•"/>
            </a:pPr>
            <a:r>
              <a:rPr lang="en-US" sz="1200" b="0" i="0" u="none" strike="noStrike" dirty="0">
                <a:solidFill>
                  <a:srgbClr val="000000"/>
                </a:solidFill>
                <a:effectLst/>
                <a:latin typeface="Arial Narrow" panose="020B0606020202030204" pitchFamily="34" charset="0"/>
              </a:rPr>
              <a:t>Increase college exploration and access to the Michigan State University campus and its resources.</a:t>
            </a:r>
          </a:p>
          <a:p>
            <a:pPr lvl="1" fontAlgn="base">
              <a:spcBef>
                <a:spcPts val="0"/>
              </a:spcBef>
            </a:pPr>
            <a:endParaRPr lang="en-US" sz="1200" b="0" i="0" u="none" strike="noStrike" dirty="0">
              <a:solidFill>
                <a:srgbClr val="000000"/>
              </a:solidFill>
              <a:effectLst/>
              <a:latin typeface="Arial Narrow" panose="020B0606020202030204" pitchFamily="34" charset="0"/>
            </a:endParaRPr>
          </a:p>
          <a:p>
            <a:pPr lvl="1" fontAlgn="base">
              <a:spcBef>
                <a:spcPts val="0"/>
              </a:spcBef>
              <a:buFont typeface="Arial" panose="020B0604020202020204" pitchFamily="34" charset="0"/>
              <a:buChar char="•"/>
            </a:pPr>
            <a:r>
              <a:rPr lang="en-US" sz="1200" b="0" i="0" u="none" strike="noStrike" dirty="0">
                <a:solidFill>
                  <a:srgbClr val="000000"/>
                </a:solidFill>
                <a:effectLst/>
                <a:latin typeface="Arial Narrow" panose="020B0606020202030204" pitchFamily="34" charset="0"/>
              </a:rPr>
              <a:t>Develop social and academic skills needed for a successful transition to college and life as an adult.</a:t>
            </a:r>
          </a:p>
          <a:p>
            <a:pPr lvl="1" fontAlgn="base">
              <a:spcBef>
                <a:spcPts val="0"/>
              </a:spcBef>
            </a:pPr>
            <a:r>
              <a:rPr lang="en-US" sz="1200" b="0" i="0" u="none" strike="noStrike" dirty="0">
                <a:solidFill>
                  <a:srgbClr val="000000"/>
                </a:solidFill>
                <a:effectLst/>
                <a:latin typeface="Arial Narrow" panose="020B0606020202030204" pitchFamily="34" charset="0"/>
              </a:rPr>
              <a:t> </a:t>
            </a:r>
          </a:p>
          <a:p>
            <a:pPr lvl="1" fontAlgn="base">
              <a:spcBef>
                <a:spcPts val="0"/>
              </a:spcBef>
              <a:buFont typeface="Arial" panose="020B0604020202020204" pitchFamily="34" charset="0"/>
              <a:buChar char="•"/>
            </a:pPr>
            <a:r>
              <a:rPr lang="en-US" sz="1200" b="0" i="0" u="none" strike="noStrike" dirty="0">
                <a:solidFill>
                  <a:srgbClr val="000000"/>
                </a:solidFill>
                <a:effectLst/>
                <a:latin typeface="Arial Narrow" panose="020B0606020202030204" pitchFamily="34" charset="0"/>
              </a:rPr>
              <a:t>Give youth opportunities to try things that aren’t available in their county.</a:t>
            </a:r>
          </a:p>
          <a:p>
            <a:pPr rtl="0" fontAlgn="base">
              <a:spcBef>
                <a:spcPts val="0"/>
              </a:spcBef>
              <a:spcAft>
                <a:spcPts val="0"/>
              </a:spcAft>
            </a:pPr>
            <a:endParaRPr lang="en-US" sz="1200" b="0" i="0" u="none" strike="noStrike" dirty="0">
              <a:solidFill>
                <a:srgbClr val="000000"/>
              </a:solidFill>
              <a:effectLst/>
              <a:latin typeface="Arial Narrow" panose="020B0606020202030204" pitchFamily="34" charset="0"/>
            </a:endParaRPr>
          </a:p>
          <a:p>
            <a:pPr rtl="0">
              <a:spcBef>
                <a:spcPts val="0"/>
              </a:spcBef>
              <a:spcAft>
                <a:spcPts val="0"/>
              </a:spcAft>
            </a:pPr>
            <a:r>
              <a:rPr lang="en-US" sz="1200" b="0" i="0" u="none" strike="noStrike" dirty="0">
                <a:solidFill>
                  <a:srgbClr val="000000"/>
                </a:solidFill>
                <a:effectLst/>
                <a:latin typeface="Arial Narrow" panose="020B0606020202030204" pitchFamily="34" charset="0"/>
              </a:rPr>
              <a:t>Quote from Hayden M. (11th grade participant): “I really enjoyed my classes, especially the leadership and budgeting ones because those are skills I really need and wanted to learn when I came to this event because we don’t really get to learn that type of thing in schools.”</a:t>
            </a:r>
            <a:endParaRPr lang="en-US" b="0" dirty="0">
              <a:effectLst/>
              <a:latin typeface="Arial Narrow" panose="020B0606020202030204" pitchFamily="34" charset="0"/>
            </a:endParaRPr>
          </a:p>
          <a:p>
            <a:br>
              <a:rPr lang="en-US" dirty="0">
                <a:latin typeface="Aptos Narrow" panose="020B0004020202020204" pitchFamily="34" charset="0"/>
              </a:rPr>
            </a:br>
            <a:endParaRPr lang="en-US" dirty="0">
              <a:latin typeface="Aptos Narrow" panose="020B0004020202020204" pitchFamily="34" charset="0"/>
            </a:endParaRPr>
          </a:p>
        </p:txBody>
      </p:sp>
      <p:sp>
        <p:nvSpPr>
          <p:cNvPr id="15" name="Content Placeholder 14">
            <a:extLst>
              <a:ext uri="{FF2B5EF4-FFF2-40B4-BE49-F238E27FC236}">
                <a16:creationId xmlns:a16="http://schemas.microsoft.com/office/drawing/2014/main" id="{58D83E92-E64A-47A0-CA23-98EF41571689}"/>
              </a:ext>
            </a:extLst>
          </p:cNvPr>
          <p:cNvSpPr>
            <a:spLocks noGrp="1"/>
          </p:cNvSpPr>
          <p:nvPr>
            <p:ph sz="quarter" idx="32"/>
          </p:nvPr>
        </p:nvSpPr>
        <p:spPr/>
        <p:txBody>
          <a:bodyPr/>
          <a:lstStyle/>
          <a:p>
            <a:r>
              <a:rPr lang="en-US" dirty="0"/>
              <a:t>Wayne County Success Story</a:t>
            </a:r>
          </a:p>
        </p:txBody>
      </p:sp>
      <p:sp>
        <p:nvSpPr>
          <p:cNvPr id="3" name="TextBox 2">
            <a:extLst>
              <a:ext uri="{FF2B5EF4-FFF2-40B4-BE49-F238E27FC236}">
                <a16:creationId xmlns:a16="http://schemas.microsoft.com/office/drawing/2014/main" id="{1F9087FF-302B-81DB-BC9A-D1ACFE97063E}"/>
              </a:ext>
            </a:extLst>
          </p:cNvPr>
          <p:cNvSpPr txBox="1"/>
          <p:nvPr/>
        </p:nvSpPr>
        <p:spPr>
          <a:xfrm>
            <a:off x="2213113" y="1272209"/>
            <a:ext cx="184731" cy="369332"/>
          </a:xfrm>
          <a:prstGeom prst="rect">
            <a:avLst/>
          </a:prstGeom>
          <a:noFill/>
        </p:spPr>
        <p:txBody>
          <a:bodyPr wrap="none" rtlCol="0">
            <a:spAutoFit/>
          </a:bodyPr>
          <a:lstStyle/>
          <a:p>
            <a:endParaRPr lang="en-US" dirty="0"/>
          </a:p>
        </p:txBody>
      </p:sp>
      <p:pic>
        <p:nvPicPr>
          <p:cNvPr id="2052" name="Picture 4" descr="Picture of the 2024 Wayne County 4-H Exploration Days Delegation.">
            <a:extLst>
              <a:ext uri="{FF2B5EF4-FFF2-40B4-BE49-F238E27FC236}">
                <a16:creationId xmlns:a16="http://schemas.microsoft.com/office/drawing/2014/main" id="{64985026-B28B-3707-BF95-40CFCFEB4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803" y="6565470"/>
            <a:ext cx="3745868" cy="28094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BA95FB5-1271-FCAB-3137-5F1B68D631CF}"/>
              </a:ext>
            </a:extLst>
          </p:cNvPr>
          <p:cNvSpPr txBox="1"/>
          <p:nvPr/>
        </p:nvSpPr>
        <p:spPr>
          <a:xfrm>
            <a:off x="5582671" y="8728540"/>
            <a:ext cx="2060542" cy="646331"/>
          </a:xfrm>
          <a:prstGeom prst="rect">
            <a:avLst/>
          </a:prstGeom>
          <a:noFill/>
        </p:spPr>
        <p:txBody>
          <a:bodyPr wrap="square">
            <a:spAutoFit/>
          </a:bodyPr>
          <a:lstStyle/>
          <a:p>
            <a:pPr algn="ctr" rtl="0">
              <a:spcBef>
                <a:spcPts val="0"/>
              </a:spcBef>
              <a:spcAft>
                <a:spcPts val="0"/>
              </a:spcAft>
            </a:pPr>
            <a:r>
              <a:rPr lang="en-US" sz="1100" b="0" i="0" u="none" strike="noStrike" dirty="0">
                <a:solidFill>
                  <a:srgbClr val="000000"/>
                </a:solidFill>
                <a:effectLst/>
                <a:latin typeface="Arial" panose="020B0604020202020204" pitchFamily="34" charset="0"/>
              </a:rPr>
              <a:t> </a:t>
            </a:r>
            <a:r>
              <a:rPr lang="en-US" sz="1200" b="0" i="0" u="none" strike="noStrike" dirty="0">
                <a:solidFill>
                  <a:srgbClr val="000000"/>
                </a:solidFill>
                <a:effectLst/>
                <a:latin typeface="Arial Narrow" panose="020B0606020202030204" pitchFamily="34" charset="0"/>
              </a:rPr>
              <a:t>Picture of the 2024 Wayne County 4-H Exploration Days Delegation.</a:t>
            </a:r>
            <a:endParaRPr lang="en-US" sz="1200" b="0" dirty="0">
              <a:effectLst/>
              <a:latin typeface="Arial Narrow" panose="020B0606020202030204" pitchFamily="34" charset="0"/>
            </a:endParaRPr>
          </a:p>
        </p:txBody>
      </p:sp>
    </p:spTree>
    <p:extLst>
      <p:ext uri="{BB962C8B-B14F-4D97-AF65-F5344CB8AC3E}">
        <p14:creationId xmlns:p14="http://schemas.microsoft.com/office/powerpoint/2010/main" val="3788694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4-H members attending activities.">
            <a:extLst>
              <a:ext uri="{FF2B5EF4-FFF2-40B4-BE49-F238E27FC236}">
                <a16:creationId xmlns:a16="http://schemas.microsoft.com/office/drawing/2014/main" id="{B000B5AD-DE6F-E641-95C1-7F4C73D16F29}"/>
              </a:ext>
            </a:extLst>
          </p:cNvPr>
          <p:cNvSpPr>
            <a:spLocks noGrp="1"/>
          </p:cNvSpPr>
          <p:nvPr>
            <p:ph type="body" sz="quarter" idx="22"/>
          </p:nvPr>
        </p:nvSpPr>
        <p:spPr>
          <a:xfrm>
            <a:off x="2146426" y="1606268"/>
            <a:ext cx="5347611" cy="6789067"/>
          </a:xfrm>
        </p:spPr>
        <p:txBody>
          <a:bodyPr vert="horz" lIns="91440" tIns="45720" rIns="91440" bIns="45720" rtlCol="0" anchor="t">
            <a:noAutofit/>
          </a:bodyPr>
          <a:lstStyle/>
          <a:p>
            <a:pPr>
              <a:lnSpc>
                <a:spcPct val="100000"/>
              </a:lnSpc>
              <a:spcBef>
                <a:spcPts val="0"/>
              </a:spcBef>
            </a:pPr>
            <a:r>
              <a:rPr lang="en-US" sz="1100" b="1" dirty="0">
                <a:latin typeface="Arial Narrow"/>
              </a:rPr>
              <a:t>July 9-10: </a:t>
            </a:r>
            <a:r>
              <a:rPr lang="en-US" sz="1100" b="1" dirty="0">
                <a:solidFill>
                  <a:srgbClr val="000000"/>
                </a:solidFill>
                <a:latin typeface="Arial Narrow"/>
              </a:rPr>
              <a:t>Saginaw Bay Fish Camp</a:t>
            </a:r>
            <a:endParaRPr lang="en-US" sz="1100" dirty="0">
              <a:solidFill>
                <a:srgbClr val="000000"/>
              </a:solidFill>
            </a:endParaRPr>
          </a:p>
          <a:p>
            <a:pPr>
              <a:lnSpc>
                <a:spcPct val="100000"/>
              </a:lnSpc>
              <a:spcBef>
                <a:spcPts val="0"/>
              </a:spcBef>
            </a:pPr>
            <a:r>
              <a:rPr lang="en-US" sz="1100" i="1" dirty="0">
                <a:latin typeface="Arial Narrow"/>
              </a:rPr>
              <a:t>Bay City State Park, Bay City</a:t>
            </a:r>
            <a:endParaRPr lang="en-US" sz="1100" dirty="0">
              <a:latin typeface="Arial Narrow"/>
            </a:endParaRPr>
          </a:p>
          <a:p>
            <a:pPr>
              <a:lnSpc>
                <a:spcPct val="100000"/>
              </a:lnSpc>
              <a:spcBef>
                <a:spcPts val="0"/>
              </a:spcBef>
            </a:pPr>
            <a:r>
              <a:rPr lang="en-US" sz="1100" dirty="0">
                <a:latin typeface="Arial Narrow"/>
              </a:rPr>
              <a:t>All campers will receive a fishing rod with a reel, tackle box, t-shirt and snacks. Youth will learn about knot tying, tackle crafting, casting, aquatic ecology, angler ethics and more! Open to 4-H members ages 8-12.</a:t>
            </a:r>
            <a:endParaRPr lang="en-US" sz="1100" dirty="0"/>
          </a:p>
          <a:p>
            <a:pPr>
              <a:lnSpc>
                <a:spcPct val="100000"/>
              </a:lnSpc>
              <a:spcBef>
                <a:spcPts val="0"/>
              </a:spcBef>
            </a:pPr>
            <a:r>
              <a:rPr lang="en-US" sz="1100" dirty="0">
                <a:latin typeface="Arial Narrow"/>
                <a:hlinkClick r:id="rId2"/>
              </a:rPr>
              <a:t>www.canr.msu.edu/events/saginaw-bay-4-h-fish-camp-bay-county-2024</a:t>
            </a:r>
            <a:r>
              <a:rPr lang="en-US" sz="1100" dirty="0">
                <a:latin typeface="Arial Narrow"/>
              </a:rPr>
              <a:t> </a:t>
            </a:r>
            <a:endParaRPr lang="en-US" dirty="0">
              <a:latin typeface="Arial Narrow"/>
            </a:endParaRPr>
          </a:p>
          <a:p>
            <a:pPr>
              <a:lnSpc>
                <a:spcPct val="100000"/>
              </a:lnSpc>
              <a:spcBef>
                <a:spcPts val="0"/>
              </a:spcBef>
            </a:pPr>
            <a:endParaRPr lang="en-US" sz="800" b="1" dirty="0">
              <a:latin typeface="Arial Narrow"/>
            </a:endParaRPr>
          </a:p>
          <a:p>
            <a:pPr>
              <a:lnSpc>
                <a:spcPct val="100000"/>
              </a:lnSpc>
              <a:spcBef>
                <a:spcPts val="0"/>
              </a:spcBef>
            </a:pPr>
            <a:r>
              <a:rPr lang="en-US" sz="1100" b="1" dirty="0">
                <a:latin typeface="Arial Narrow"/>
              </a:rPr>
              <a:t>July 15 – August 12: </a:t>
            </a:r>
            <a:r>
              <a:rPr lang="en-US" sz="1100" b="1" dirty="0">
                <a:solidFill>
                  <a:srgbClr val="000000"/>
                </a:solidFill>
                <a:latin typeface="Arial Narrow"/>
              </a:rPr>
              <a:t>Guiding Principles for Highly Successful Parenting Webinar Series</a:t>
            </a:r>
            <a:endParaRPr lang="en-US" sz="1100" dirty="0">
              <a:solidFill>
                <a:srgbClr val="000000"/>
              </a:solidFill>
            </a:endParaRPr>
          </a:p>
          <a:p>
            <a:pPr>
              <a:lnSpc>
                <a:spcPct val="100000"/>
              </a:lnSpc>
              <a:spcBef>
                <a:spcPts val="0"/>
              </a:spcBef>
            </a:pPr>
            <a:r>
              <a:rPr lang="en-US" sz="1100" i="1" dirty="0">
                <a:latin typeface="Arial Narrow"/>
              </a:rPr>
              <a:t>Online</a:t>
            </a:r>
            <a:endParaRPr lang="en-US" sz="1100" dirty="0"/>
          </a:p>
          <a:p>
            <a:pPr>
              <a:lnSpc>
                <a:spcPct val="100000"/>
              </a:lnSpc>
              <a:spcBef>
                <a:spcPts val="0"/>
              </a:spcBef>
            </a:pPr>
            <a:r>
              <a:rPr lang="en-US" sz="1100" dirty="0">
                <a:latin typeface="Arial Narrow"/>
              </a:rPr>
              <a:t>Guiding Principles is a free online course for parents of toddlers to teens to learn strategies for helping children, parents and families be successful. This series will meet online each Monday for five weeks from 7:30 – 9 p.m.</a:t>
            </a:r>
          </a:p>
          <a:p>
            <a:pPr>
              <a:lnSpc>
                <a:spcPct val="100000"/>
              </a:lnSpc>
              <a:spcBef>
                <a:spcPts val="0"/>
              </a:spcBef>
            </a:pPr>
            <a:r>
              <a:rPr lang="en-US" sz="1100" dirty="0">
                <a:latin typeface="Arial Narrow"/>
                <a:hlinkClick r:id="rId3"/>
              </a:rPr>
              <a:t>www.canr.msu.edu/events/guiding-principles-for-highly-successful-parenting-webinar-series-july-2024</a:t>
            </a:r>
            <a:endParaRPr lang="en-US" sz="1100" dirty="0">
              <a:latin typeface="Arial Narrow"/>
            </a:endParaRPr>
          </a:p>
          <a:p>
            <a:pPr>
              <a:lnSpc>
                <a:spcPct val="100000"/>
              </a:lnSpc>
              <a:spcBef>
                <a:spcPts val="0"/>
              </a:spcBef>
            </a:pPr>
            <a:endParaRPr lang="en-US" sz="800" b="1" dirty="0">
              <a:latin typeface="Arial Narrow"/>
            </a:endParaRPr>
          </a:p>
          <a:p>
            <a:pPr>
              <a:lnSpc>
                <a:spcPct val="100000"/>
              </a:lnSpc>
              <a:spcBef>
                <a:spcPts val="0"/>
              </a:spcBef>
            </a:pPr>
            <a:r>
              <a:rPr lang="en-US" sz="1100" b="1" dirty="0">
                <a:latin typeface="Arial Narrow"/>
              </a:rPr>
              <a:t>July 15-19: </a:t>
            </a:r>
            <a:r>
              <a:rPr lang="en-US" sz="1100" b="1" dirty="0">
                <a:solidFill>
                  <a:srgbClr val="000000"/>
                </a:solidFill>
                <a:latin typeface="Arial Narrow"/>
              </a:rPr>
              <a:t>2024 Michigan Dairy Expo and Michigan 4-H Youth Dairy Days</a:t>
            </a:r>
            <a:endParaRPr lang="en-US" sz="1100" dirty="0">
              <a:solidFill>
                <a:srgbClr val="000000"/>
              </a:solidFill>
            </a:endParaRPr>
          </a:p>
          <a:p>
            <a:pPr>
              <a:lnSpc>
                <a:spcPct val="100000"/>
              </a:lnSpc>
              <a:spcBef>
                <a:spcPts val="0"/>
              </a:spcBef>
            </a:pPr>
            <a:r>
              <a:rPr lang="en-US" sz="1100" i="1" dirty="0">
                <a:latin typeface="Arial Narrow"/>
              </a:rPr>
              <a:t>MSU Pavilion, East Lansing </a:t>
            </a:r>
            <a:endParaRPr lang="en-US" sz="1100" dirty="0"/>
          </a:p>
          <a:p>
            <a:pPr>
              <a:lnSpc>
                <a:spcPct val="100000"/>
              </a:lnSpc>
              <a:spcBef>
                <a:spcPts val="0"/>
              </a:spcBef>
            </a:pPr>
            <a:r>
              <a:rPr lang="en-US" sz="1100" dirty="0">
                <a:latin typeface="Arial Narrow"/>
              </a:rPr>
              <a:t>Join 4-H members from around Michigan at the MSU Pavilion for Michigan 4-H Youth Dairy Days! Dairy Days is part of Michigan Dairy Expo, a celebration of dairy farmers and dairy cattle in the Great Lake State.  </a:t>
            </a:r>
            <a:endParaRPr lang="en-US" sz="1100" dirty="0"/>
          </a:p>
          <a:p>
            <a:pPr>
              <a:lnSpc>
                <a:spcPct val="100000"/>
              </a:lnSpc>
              <a:spcBef>
                <a:spcPts val="0"/>
              </a:spcBef>
            </a:pPr>
            <a:r>
              <a:rPr lang="en-US" sz="1100" dirty="0">
                <a:latin typeface="Arial Narrow"/>
                <a:hlinkClick r:id="rId4"/>
              </a:rPr>
              <a:t>www.canr.msu.edu/events/2024-michigan-4-h-youth-dairy-days</a:t>
            </a:r>
            <a:r>
              <a:rPr lang="en-US" sz="1100" dirty="0">
                <a:latin typeface="Arial Narrow"/>
              </a:rPr>
              <a:t> </a:t>
            </a:r>
            <a:endParaRPr lang="en-US" dirty="0"/>
          </a:p>
          <a:p>
            <a:pPr>
              <a:lnSpc>
                <a:spcPct val="100000"/>
              </a:lnSpc>
              <a:spcBef>
                <a:spcPts val="0"/>
              </a:spcBef>
            </a:pPr>
            <a:endParaRPr lang="en-US" sz="800" dirty="0">
              <a:latin typeface="Arial Narrow"/>
            </a:endParaRPr>
          </a:p>
          <a:p>
            <a:pPr>
              <a:lnSpc>
                <a:spcPct val="100000"/>
              </a:lnSpc>
              <a:spcBef>
                <a:spcPts val="0"/>
              </a:spcBef>
            </a:pPr>
            <a:r>
              <a:rPr lang="en-US" sz="1100" b="1" dirty="0">
                <a:latin typeface="Arial Narrow"/>
              </a:rPr>
              <a:t>July 18: </a:t>
            </a:r>
            <a:r>
              <a:rPr lang="en-US" sz="1100" b="1" dirty="0">
                <a:solidFill>
                  <a:srgbClr val="000000"/>
                </a:solidFill>
                <a:latin typeface="Arial Narrow"/>
              </a:rPr>
              <a:t>Water Day at the Children's Gardens</a:t>
            </a:r>
          </a:p>
          <a:p>
            <a:pPr>
              <a:lnSpc>
                <a:spcPct val="100000"/>
              </a:lnSpc>
              <a:spcBef>
                <a:spcPts val="0"/>
              </a:spcBef>
            </a:pPr>
            <a:r>
              <a:rPr lang="en-US" sz="1100" i="1" dirty="0">
                <a:latin typeface="Arial Narrow"/>
              </a:rPr>
              <a:t>Michigan 4-H Children's Gardens, East Lansing </a:t>
            </a:r>
            <a:endParaRPr lang="en-US" sz="1100" dirty="0"/>
          </a:p>
          <a:p>
            <a:pPr>
              <a:lnSpc>
                <a:spcPct val="100000"/>
              </a:lnSpc>
              <a:spcBef>
                <a:spcPts val="0"/>
              </a:spcBef>
            </a:pPr>
            <a:r>
              <a:rPr lang="en-US" sz="1100" dirty="0">
                <a:latin typeface="Arial Narrow"/>
              </a:rPr>
              <a:t>Come cool off from the summer heat and have fun in the garden with water. We will play water games, do water art and explore all things fun about water. Come ready to get wet!</a:t>
            </a:r>
            <a:endParaRPr lang="en-US" sz="1100" dirty="0"/>
          </a:p>
          <a:p>
            <a:pPr>
              <a:lnSpc>
                <a:spcPct val="100000"/>
              </a:lnSpc>
              <a:spcBef>
                <a:spcPts val="0"/>
              </a:spcBef>
            </a:pPr>
            <a:r>
              <a:rPr lang="en-US" sz="1100" dirty="0">
                <a:latin typeface="Arial Narrow"/>
                <a:hlinkClick r:id="rId5"/>
              </a:rPr>
              <a:t>www.canr.msu.edu/events/water-day</a:t>
            </a:r>
            <a:r>
              <a:rPr lang="en-US" sz="1100" dirty="0">
                <a:latin typeface="Arial Narrow"/>
              </a:rPr>
              <a:t> </a:t>
            </a:r>
            <a:endParaRPr lang="en-US" dirty="0"/>
          </a:p>
          <a:p>
            <a:pPr>
              <a:lnSpc>
                <a:spcPct val="100000"/>
              </a:lnSpc>
              <a:spcBef>
                <a:spcPts val="0"/>
              </a:spcBef>
            </a:pPr>
            <a:endParaRPr lang="en-US" sz="800" b="1" dirty="0">
              <a:latin typeface="Arial Narrow" panose="020B0606020202030204" pitchFamily="34" charset="0"/>
            </a:endParaRPr>
          </a:p>
          <a:p>
            <a:pPr>
              <a:lnSpc>
                <a:spcPct val="100000"/>
              </a:lnSpc>
              <a:spcBef>
                <a:spcPts val="0"/>
              </a:spcBef>
            </a:pPr>
            <a:r>
              <a:rPr lang="en-US" sz="1100" b="1" dirty="0">
                <a:latin typeface="Arial Narrow"/>
              </a:rPr>
              <a:t>July 25: </a:t>
            </a:r>
            <a:r>
              <a:rPr lang="en-US" sz="1100" b="1" dirty="0">
                <a:solidFill>
                  <a:srgbClr val="000000"/>
                </a:solidFill>
                <a:latin typeface="Arial Narrow"/>
              </a:rPr>
              <a:t>Bug Day at the Children's Gardens</a:t>
            </a:r>
          </a:p>
          <a:p>
            <a:pPr>
              <a:lnSpc>
                <a:spcPct val="100000"/>
              </a:lnSpc>
              <a:spcBef>
                <a:spcPts val="0"/>
              </a:spcBef>
            </a:pPr>
            <a:r>
              <a:rPr lang="en-US" sz="1100" i="1" dirty="0">
                <a:latin typeface="Arial Narrow"/>
              </a:rPr>
              <a:t>Michigan 4-H Children's Gardens, East Lansing</a:t>
            </a:r>
            <a:endParaRPr lang="en-US" sz="1100" dirty="0">
              <a:latin typeface="Arial Narrow"/>
            </a:endParaRPr>
          </a:p>
          <a:p>
            <a:pPr>
              <a:lnSpc>
                <a:spcPct val="100000"/>
              </a:lnSpc>
              <a:spcBef>
                <a:spcPts val="0"/>
              </a:spcBef>
            </a:pPr>
            <a:r>
              <a:rPr lang="en-US" sz="1100" dirty="0">
                <a:latin typeface="Arial Narrow"/>
              </a:rPr>
              <a:t>We cannot get enough of these amazing six-legged friends! Join us for a tribute to insects in the gardens. We will be collecting bugs, observing bugs and even making bugs! Our friends from the MSU Bug House will be back this year with their collections of insects from all over the world!</a:t>
            </a:r>
            <a:endParaRPr lang="en-US" sz="1100" dirty="0"/>
          </a:p>
          <a:p>
            <a:pPr>
              <a:lnSpc>
                <a:spcPct val="100000"/>
              </a:lnSpc>
              <a:spcBef>
                <a:spcPts val="0"/>
              </a:spcBef>
            </a:pPr>
            <a:r>
              <a:rPr lang="en-US" sz="1100" dirty="0">
                <a:solidFill>
                  <a:schemeClr val="accent1"/>
                </a:solidFill>
                <a:latin typeface="Arial Narrow"/>
                <a:ea typeface="+mn-lt"/>
                <a:cs typeface="+mn-lt"/>
                <a:hlinkClick r:id="rId6">
                  <a:extLst>
                    <a:ext uri="{A12FA001-AC4F-418D-AE19-62706E023703}">
                      <ahyp:hlinkClr xmlns:ahyp="http://schemas.microsoft.com/office/drawing/2018/hyperlinkcolor" val="tx"/>
                    </a:ext>
                  </a:extLst>
                </a:hlinkClick>
              </a:rPr>
              <a:t>www.canr.msu.edu/events/bug-day</a:t>
            </a:r>
            <a:r>
              <a:rPr lang="en-US" sz="1100" dirty="0">
                <a:solidFill>
                  <a:schemeClr val="accent1"/>
                </a:solidFill>
                <a:latin typeface="Arial Narrow"/>
                <a:ea typeface="+mn-lt"/>
                <a:cs typeface="+mn-lt"/>
              </a:rPr>
              <a:t>  </a:t>
            </a:r>
            <a:endParaRPr lang="en-US" sz="1100" dirty="0">
              <a:solidFill>
                <a:schemeClr val="accent1"/>
              </a:solidFill>
            </a:endParaRPr>
          </a:p>
          <a:p>
            <a:pPr>
              <a:lnSpc>
                <a:spcPct val="100000"/>
              </a:lnSpc>
              <a:spcBef>
                <a:spcPts val="0"/>
              </a:spcBef>
            </a:pPr>
            <a:endParaRPr lang="en-US" sz="800" dirty="0"/>
          </a:p>
          <a:p>
            <a:pPr>
              <a:lnSpc>
                <a:spcPct val="100000"/>
              </a:lnSpc>
              <a:spcBef>
                <a:spcPts val="0"/>
              </a:spcBef>
            </a:pPr>
            <a:r>
              <a:rPr lang="en-US" sz="1100" b="1" dirty="0">
                <a:latin typeface="Arial Narrow"/>
              </a:rPr>
              <a:t>July 26: </a:t>
            </a:r>
            <a:r>
              <a:rPr lang="en-US" sz="1100" b="1" dirty="0">
                <a:solidFill>
                  <a:srgbClr val="000000"/>
                </a:solidFill>
                <a:latin typeface="Arial Narrow"/>
              </a:rPr>
              <a:t>Discover 4-H </a:t>
            </a:r>
          </a:p>
          <a:p>
            <a:pPr>
              <a:lnSpc>
                <a:spcPct val="100000"/>
              </a:lnSpc>
              <a:spcBef>
                <a:spcPts val="0"/>
              </a:spcBef>
            </a:pPr>
            <a:r>
              <a:rPr lang="en-US" sz="1100" i="1" dirty="0">
                <a:latin typeface="Arial Narrow"/>
              </a:rPr>
              <a:t>Catalpa Oaks County Park, Southfield</a:t>
            </a:r>
            <a:endParaRPr lang="en-US" sz="1100" dirty="0"/>
          </a:p>
          <a:p>
            <a:pPr>
              <a:lnSpc>
                <a:spcPct val="100000"/>
              </a:lnSpc>
              <a:spcBef>
                <a:spcPts val="0"/>
              </a:spcBef>
            </a:pPr>
            <a:r>
              <a:rPr lang="en-US" sz="1100" dirty="0">
                <a:latin typeface="Arial Narrow"/>
              </a:rPr>
              <a:t>A free fun family event open to the public with fun and educational activities for the whole family! Join for games and a variety of interactive, hands-on activities brought to you by MSU Extension, </a:t>
            </a:r>
            <a:br>
              <a:rPr lang="en-US" sz="1100" dirty="0">
                <a:latin typeface="Arial Narrow"/>
              </a:rPr>
            </a:br>
            <a:r>
              <a:rPr lang="en-US" sz="1100" dirty="0">
                <a:latin typeface="Arial Narrow"/>
              </a:rPr>
              <a:t>4-H and local organizations! </a:t>
            </a:r>
          </a:p>
          <a:p>
            <a:pPr>
              <a:lnSpc>
                <a:spcPct val="100000"/>
              </a:lnSpc>
              <a:spcBef>
                <a:spcPts val="0"/>
              </a:spcBef>
            </a:pPr>
            <a:r>
              <a:rPr lang="en-US" sz="1100" dirty="0">
                <a:latin typeface="Arial Narrow"/>
                <a:hlinkClick r:id="rId7"/>
              </a:rPr>
              <a:t>www.canr.msu.edu/events/discover-4-h</a:t>
            </a:r>
            <a:endParaRPr lang="en-US" sz="1100" dirty="0">
              <a:latin typeface="Arial Narrow"/>
            </a:endParaRPr>
          </a:p>
          <a:p>
            <a:pPr>
              <a:lnSpc>
                <a:spcPct val="100000"/>
              </a:lnSpc>
              <a:spcBef>
                <a:spcPts val="0"/>
              </a:spcBef>
            </a:pPr>
            <a:endParaRPr lang="en-US" sz="1100" dirty="0">
              <a:latin typeface="Arial Narrow"/>
            </a:endParaRPr>
          </a:p>
          <a:p>
            <a:pPr>
              <a:lnSpc>
                <a:spcPts val="1440"/>
              </a:lnSpc>
              <a:spcBef>
                <a:spcPts val="0"/>
              </a:spcBef>
            </a:pPr>
            <a:endParaRPr lang="en-US" sz="1100" dirty="0">
              <a:latin typeface="Arial Narrow"/>
            </a:endParaRPr>
          </a:p>
          <a:p>
            <a:pPr>
              <a:lnSpc>
                <a:spcPts val="1440"/>
              </a:lnSpc>
              <a:spcBef>
                <a:spcPts val="0"/>
              </a:spcBef>
            </a:pPr>
            <a:endParaRPr lang="en-US" dirty="0">
              <a:latin typeface="Arial Narrow"/>
            </a:endParaRPr>
          </a:p>
        </p:txBody>
      </p:sp>
      <p:sp>
        <p:nvSpPr>
          <p:cNvPr id="7" name="Text Placeholder 15">
            <a:extLst>
              <a:ext uri="{FF2B5EF4-FFF2-40B4-BE49-F238E27FC236}">
                <a16:creationId xmlns:a16="http://schemas.microsoft.com/office/drawing/2014/main" id="{E0E4CD05-F8E7-D66A-C11D-27D293E3093D}"/>
              </a:ext>
            </a:extLst>
          </p:cNvPr>
          <p:cNvSpPr txBox="1">
            <a:spLocks/>
          </p:cNvSpPr>
          <p:nvPr/>
        </p:nvSpPr>
        <p:spPr>
          <a:xfrm>
            <a:off x="251257" y="6201577"/>
            <a:ext cx="1880287" cy="374754"/>
          </a:xfrm>
          <a:prstGeom prst="rect">
            <a:avLst/>
          </a:prstGeom>
        </p:spPr>
        <p:txBody>
          <a:bodyPr vert="horz" lIns="91440" tIns="45720" rIns="91440" bIns="45720" rtlCol="0" anchor="t">
            <a:noAutofit/>
          </a:bodyPr>
          <a:lstStyle>
            <a:lvl1pPr marL="0" indent="0" algn="ctr" defTabSz="777240" rtl="0" eaLnBrk="1" latinLnBrk="0" hangingPunct="1">
              <a:lnSpc>
                <a:spcPct val="90000"/>
              </a:lnSpc>
              <a:spcBef>
                <a:spcPts val="850"/>
              </a:spcBef>
              <a:buFont typeface="Arial" panose="020B0604020202020204" pitchFamily="34" charset="0"/>
              <a:buNone/>
              <a:defRPr sz="1800" b="1" i="0" kern="1200">
                <a:solidFill>
                  <a:schemeClr val="bg1"/>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2040" b="0" i="0" kern="1200">
                <a:solidFill>
                  <a:schemeClr val="bg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700" b="0" i="0" kern="1200">
                <a:solidFill>
                  <a:schemeClr val="bg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530" b="0" i="0" kern="1200">
                <a:solidFill>
                  <a:schemeClr val="bg1"/>
                </a:solidFill>
                <a:latin typeface="Arial Narrow" panose="020B0604020202020204" pitchFamily="34" charset="0"/>
                <a:ea typeface="+mn-ea"/>
                <a:cs typeface="Arial Narrow" panose="020B0604020202020204"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white"/>
              </a:solidFill>
              <a:effectLst/>
              <a:uLnTx/>
              <a:uFillTx/>
              <a:latin typeface="Arial Narrow" panose="020B0604020202020204" pitchFamily="34" charset="0"/>
              <a:ea typeface="+mn-ea"/>
            </a:endParaRPr>
          </a:p>
          <a:p>
            <a:pPr marL="0" marR="0" lvl="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Arial Narrow"/>
                <a:ea typeface="+mn-ea"/>
              </a:rPr>
              <a:t>  </a:t>
            </a:r>
            <a:endParaRPr kumimoji="0" lang="en-US" sz="1800" b="1" i="0" u="none" strike="noStrike" kern="1200" cap="none" spc="0" normalizeH="0" baseline="0" noProof="0" dirty="0">
              <a:ln>
                <a:noFill/>
              </a:ln>
              <a:solidFill>
                <a:prstClr val="white"/>
              </a:solidFill>
              <a:effectLst/>
              <a:uLnTx/>
              <a:uFillTx/>
              <a:latin typeface="Arial Narrow" panose="020B0604020202020204" pitchFamily="34" charset="0"/>
              <a:ea typeface="+mn-ea"/>
            </a:endParaRPr>
          </a:p>
          <a:p>
            <a:pPr marL="0" marR="0" lvl="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Arial Narrow"/>
                <a:ea typeface="+mn-ea"/>
              </a:rPr>
              <a:t>  </a:t>
            </a:r>
            <a:endParaRPr kumimoji="0" lang="en-US" sz="1800" b="1" i="0" u="none" strike="noStrike" kern="1200" cap="none" spc="0" normalizeH="0" baseline="0" noProof="0" dirty="0">
              <a:ln>
                <a:noFill/>
              </a:ln>
              <a:solidFill>
                <a:prstClr val="white"/>
              </a:solidFill>
              <a:effectLst/>
              <a:uLnTx/>
              <a:uFillTx/>
              <a:latin typeface="Arial Narrow" panose="020B0604020202020204" pitchFamily="34" charset="0"/>
              <a:ea typeface="+mn-ea"/>
            </a:endParaRPr>
          </a:p>
        </p:txBody>
      </p:sp>
      <p:sp>
        <p:nvSpPr>
          <p:cNvPr id="10" name="Text Placeholder 8">
            <a:extLst>
              <a:ext uri="{FF2B5EF4-FFF2-40B4-BE49-F238E27FC236}">
                <a16:creationId xmlns:a16="http://schemas.microsoft.com/office/drawing/2014/main" id="{1B43536E-DD9D-01C1-AAFF-771DC2F6F3EC}"/>
              </a:ext>
            </a:extLst>
          </p:cNvPr>
          <p:cNvSpPr txBox="1">
            <a:spLocks/>
          </p:cNvSpPr>
          <p:nvPr/>
        </p:nvSpPr>
        <p:spPr>
          <a:xfrm>
            <a:off x="377264" y="7994449"/>
            <a:ext cx="1674068" cy="3557564"/>
          </a:xfrm>
          <a:prstGeom prst="rect">
            <a:avLst/>
          </a:prstGeom>
        </p:spPr>
        <p:txBody>
          <a:bodyPr vert="horz" lIns="91440" tIns="45720" rIns="91440" bIns="45720" rtlCol="0" anchor="t">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kern="1200">
                <a:solidFill>
                  <a:schemeClr val="bg1"/>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800" b="0" i="0" kern="1200">
                <a:solidFill>
                  <a:schemeClr val="bg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400" b="0" i="0" kern="1200">
                <a:solidFill>
                  <a:schemeClr val="bg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200" b="0" i="0" kern="1200">
                <a:solidFill>
                  <a:schemeClr val="bg1"/>
                </a:solidFill>
                <a:latin typeface="Arial Narrow" panose="020B0604020202020204" pitchFamily="34" charset="0"/>
                <a:ea typeface="+mn-ea"/>
                <a:cs typeface="Arial Narrow" panose="020B0604020202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200" b="0" i="0" kern="1200">
                <a:solidFill>
                  <a:schemeClr val="bg1"/>
                </a:solidFill>
                <a:latin typeface="Arial Narrow" panose="020B0604020202020204" pitchFamily="34" charset="0"/>
                <a:ea typeface="+mn-ea"/>
                <a:cs typeface="Arial Narrow"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white"/>
              </a:solidFill>
              <a:effectLst/>
              <a:uLnTx/>
              <a:uFillTx/>
              <a:latin typeface="Arial Narrow" panose="020B0604020202020204" pitchFamily="34" charset="0"/>
              <a:ea typeface="+mn-ea"/>
            </a:endParaRPr>
          </a:p>
        </p:txBody>
      </p:sp>
      <p:sp>
        <p:nvSpPr>
          <p:cNvPr id="9" name="Text Placeholder 10">
            <a:extLst>
              <a:ext uri="{FF2B5EF4-FFF2-40B4-BE49-F238E27FC236}">
                <a16:creationId xmlns:a16="http://schemas.microsoft.com/office/drawing/2014/main" id="{F81B2004-DA31-AFC3-D3E6-73D9D4BBDF31}"/>
              </a:ext>
            </a:extLst>
          </p:cNvPr>
          <p:cNvSpPr txBox="1">
            <a:spLocks/>
          </p:cNvSpPr>
          <p:nvPr/>
        </p:nvSpPr>
        <p:spPr>
          <a:xfrm>
            <a:off x="377263" y="1698987"/>
            <a:ext cx="1721091" cy="646611"/>
          </a:xfrm>
          <a:prstGeom prst="rect">
            <a:avLst/>
          </a:prstGeom>
        </p:spPr>
        <p:txBody>
          <a:bodyPr vert="horz" lIns="91440" tIns="45720" rIns="91440" bIns="45720" rtlCol="0" anchor="t">
            <a:noAutofit/>
          </a:bodyPr>
          <a:lstStyle>
            <a:lvl1pPr marL="0" indent="0" algn="ctr" defTabSz="777240" rtl="0" eaLnBrk="1" latinLnBrk="0" hangingPunct="1">
              <a:lnSpc>
                <a:spcPct val="90000"/>
              </a:lnSpc>
              <a:spcBef>
                <a:spcPts val="850"/>
              </a:spcBef>
              <a:buFont typeface="Arial" panose="020B0604020202020204" pitchFamily="34" charset="0"/>
              <a:buNone/>
              <a:defRPr sz="1800" b="1" i="0" kern="1200">
                <a:solidFill>
                  <a:schemeClr val="bg1"/>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2040" b="0" i="0" kern="1200">
                <a:solidFill>
                  <a:schemeClr val="bg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700" b="0" i="0" kern="1200">
                <a:solidFill>
                  <a:schemeClr val="bg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530" b="0" i="0" kern="1200">
                <a:solidFill>
                  <a:schemeClr val="bg1"/>
                </a:solidFill>
                <a:latin typeface="Arial Narrow" panose="020B0604020202020204" pitchFamily="34" charset="0"/>
                <a:ea typeface="+mn-ea"/>
                <a:cs typeface="Arial Narrow" panose="020B0604020202020204"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FFFFF"/>
                </a:solidFill>
                <a:effectLst/>
                <a:uLnTx/>
                <a:uFillTx/>
                <a:latin typeface="Arial Narrow"/>
                <a:ea typeface="+mn-ea"/>
              </a:rPr>
              <a:t>Support 4-H when you shop JOANN </a:t>
            </a:r>
            <a:br>
              <a:rPr kumimoji="0" lang="en-US" sz="1400" b="1" i="0" u="none" strike="noStrike" kern="1200" cap="none" spc="0" normalizeH="0" baseline="0" noProof="0" dirty="0">
                <a:ln>
                  <a:noFill/>
                </a:ln>
                <a:solidFill>
                  <a:srgbClr val="FFFFFF"/>
                </a:solidFill>
                <a:effectLst/>
                <a:uLnTx/>
                <a:uFillTx/>
                <a:latin typeface="Arial Narrow"/>
                <a:ea typeface="+mn-ea"/>
              </a:rPr>
            </a:br>
            <a:r>
              <a:rPr kumimoji="0" lang="en-US" sz="1400" b="1" i="0" u="none" strike="noStrike" kern="1200" cap="none" spc="0" normalizeH="0" baseline="0" noProof="0" dirty="0">
                <a:ln>
                  <a:noFill/>
                </a:ln>
                <a:solidFill>
                  <a:srgbClr val="FFFFFF"/>
                </a:solidFill>
                <a:effectLst/>
                <a:uLnTx/>
                <a:uFillTx/>
                <a:latin typeface="Arial Narrow"/>
                <a:ea typeface="+mn-ea"/>
              </a:rPr>
              <a:t>4-H Days!</a:t>
            </a:r>
            <a:endParaRPr kumimoji="0" lang="en-US" sz="1400" b="1" i="0" u="none" strike="noStrike" kern="1200" cap="none" spc="0" normalizeH="0" baseline="0" noProof="0" dirty="0">
              <a:ln>
                <a:noFill/>
              </a:ln>
              <a:solidFill>
                <a:prstClr val="white"/>
              </a:solidFill>
              <a:effectLst/>
              <a:uLnTx/>
              <a:uFillTx/>
              <a:latin typeface="Arial Narrow" panose="020B0604020202020204" pitchFamily="34" charset="0"/>
              <a:ea typeface="+mn-ea"/>
            </a:endParaRPr>
          </a:p>
          <a:p>
            <a:pPr marL="0" marR="0" lvl="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Arial Narrow" panose="020B0604020202020204" pitchFamily="34" charset="0"/>
              <a:ea typeface="+mn-ea"/>
            </a:endParaRPr>
          </a:p>
        </p:txBody>
      </p:sp>
      <p:sp>
        <p:nvSpPr>
          <p:cNvPr id="4" name="Text Box 2">
            <a:extLst>
              <a:ext uri="{FF2B5EF4-FFF2-40B4-BE49-F238E27FC236}">
                <a16:creationId xmlns:a16="http://schemas.microsoft.com/office/drawing/2014/main" id="{3BC114FC-BB2C-FE3F-06A2-D3ABC95BEDAF}"/>
              </a:ext>
            </a:extLst>
          </p:cNvPr>
          <p:cNvSpPr txBox="1">
            <a:spLocks noChangeArrowheads="1"/>
          </p:cNvSpPr>
          <p:nvPr/>
        </p:nvSpPr>
        <p:spPr bwMode="auto">
          <a:xfrm>
            <a:off x="329193" y="4151559"/>
            <a:ext cx="1674068" cy="4586362"/>
          </a:xfrm>
          <a:prstGeom prst="rect">
            <a:avLst/>
          </a:prstGeom>
          <a:noFill/>
          <a:ln>
            <a:noFill/>
          </a:ln>
          <a:effectLst/>
          <a:extLst>
            <a:ext uri="{909E8E84-426E-40DD-AFC4-6F175D3DCCD1}">
              <a14:hiddenFill xmlns:a14="http://schemas.microsoft.com/office/drawing/2010/main">
                <a:solidFill>
                  <a:srgbClr val="009DB5"/>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Narrow" panose="020B0606020202030204" pitchFamily="34" charset="0"/>
                <a:ea typeface="Calibri" panose="020F0502020204030204" pitchFamily="34" charset="0"/>
                <a:cs typeface="+mn-cs"/>
              </a:rPr>
              <a:t>Wherever your imagination takes you, let our partners at JOANN help!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Narrow" panose="020B0606020202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Narrow" panose="020B0606020202030204" pitchFamily="34" charset="0"/>
                <a:ea typeface="Calibri" panose="020F0502020204030204" pitchFamily="34" charset="0"/>
                <a:cs typeface="+mn-cs"/>
              </a:rPr>
              <a:t>You can support  4-H'ers with a trip to JOANN on their 4-H Days, July 20 - 21. On these days, donations made from purchases made using a 4-H Rewards Discount Card will be doubled (from 5% to 10%).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Narrow" panose="020B0606020202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Narrow" panose="020B0606020202030204" pitchFamily="34" charset="0"/>
                <a:ea typeface="Calibri" panose="020F0502020204030204" pitchFamily="34" charset="0"/>
                <a:cs typeface="+mn-cs"/>
              </a:rPr>
              <a:t>Want to learn more about 4-H Rewards Discount Cards? Current 4-H families, alumni, volunteers and staff can save 15% off total in-store and online purchases every day with 4-H Rewards. Visit </a:t>
            </a:r>
            <a:r>
              <a:rPr kumimoji="0" lang="en-US" sz="1100" b="0" i="0" u="none" strike="noStrike" kern="1200" cap="none" spc="0" normalizeH="0" baseline="0" noProof="0" dirty="0">
                <a:ln>
                  <a:noFill/>
                </a:ln>
                <a:solidFill>
                  <a:srgbClr val="FFFFFF"/>
                </a:solidFill>
                <a:effectLst/>
                <a:uLnTx/>
                <a:uFillTx/>
                <a:latin typeface="Arial Narrow" panose="020B0606020202030204" pitchFamily="34" charset="0"/>
                <a:ea typeface="Calibri" panose="020F0502020204030204" pitchFamily="34" charset="0"/>
                <a:cs typeface="+mn-cs"/>
                <a:hlinkClick r:id="rId8">
                  <a:extLst>
                    <a:ext uri="{A12FA001-AC4F-418D-AE19-62706E023703}">
                      <ahyp:hlinkClr xmlns:ahyp="http://schemas.microsoft.com/office/drawing/2018/hyperlinkcolor" val="tx"/>
                    </a:ext>
                  </a:extLst>
                </a:hlinkClick>
              </a:rPr>
              <a:t>www.joann.com/4-h</a:t>
            </a:r>
            <a:r>
              <a:rPr kumimoji="0" lang="en-US" sz="1100" b="0" i="0" u="none" strike="noStrike" kern="1200" cap="none" spc="0" normalizeH="0" baseline="0" noProof="0" dirty="0">
                <a:ln>
                  <a:noFill/>
                </a:ln>
                <a:solidFill>
                  <a:srgbClr val="FFFFFF"/>
                </a:solidFill>
                <a:effectLst/>
                <a:uLnTx/>
                <a:uFillTx/>
                <a:latin typeface="Arial Narrow" panose="020B0606020202030204" pitchFamily="34" charset="0"/>
                <a:ea typeface="Calibri" panose="020F0502020204030204" pitchFamily="34" charset="0"/>
                <a:cs typeface="+mn-cs"/>
              </a:rPr>
              <a:t> to learn more and enroll.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Narrow"/>
              <a:ea typeface="+mn-lt"/>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Narrow"/>
              <a:ea typeface="+mn-ea"/>
              <a:cs typeface="Calibri"/>
            </a:endParaRPr>
          </a:p>
        </p:txBody>
      </p:sp>
      <p:pic>
        <p:nvPicPr>
          <p:cNvPr id="1026" name="Picture 2" descr="Joann Fabric Logo">
            <a:extLst>
              <a:ext uri="{FF2B5EF4-FFF2-40B4-BE49-F238E27FC236}">
                <a16:creationId xmlns:a16="http://schemas.microsoft.com/office/drawing/2014/main" id="{2268A5AF-2093-83F9-C4A1-B998E10993CB}"/>
              </a:ext>
            </a:extLst>
          </p:cNvPr>
          <p:cNvPicPr>
            <a:picLocks noChangeAspect="1" noChangeArrowheads="1"/>
          </p:cNvPicPr>
          <p:nvPr/>
        </p:nvPicPr>
        <p:blipFill>
          <a:blip r:embed="rId9"/>
          <a:srcRect t="2725" b="2725"/>
          <a:stretch/>
        </p:blipFill>
        <p:spPr bwMode="auto">
          <a:xfrm>
            <a:off x="329193" y="2457170"/>
            <a:ext cx="1674068" cy="158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3559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emplate>Office Theme</Template>
  <TotalTime>384</TotalTime>
  <Words>3033</Words>
  <Application>Microsoft Office PowerPoint</Application>
  <PresentationFormat>Custom</PresentationFormat>
  <Paragraphs>208</Paragraphs>
  <Slides>10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Aptos</vt:lpstr>
      <vt:lpstr>Aptos Narrow</vt:lpstr>
      <vt:lpstr>Arial</vt:lpstr>
      <vt:lpstr>Arial Narrow</vt:lpstr>
      <vt:lpstr>Calibri</vt:lpstr>
      <vt:lpstr>Calibri Light</vt:lpstr>
      <vt:lpstr>Liberator Heavy</vt:lpstr>
      <vt:lpstr>Liberator Medium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Laryssa</dc:creator>
  <cp:lastModifiedBy>West, Sandra</cp:lastModifiedBy>
  <cp:revision>2</cp:revision>
  <cp:lastPrinted>2024-05-24T18:31:40Z</cp:lastPrinted>
  <dcterms:created xsi:type="dcterms:W3CDTF">2022-02-23T14:34:07Z</dcterms:created>
  <dcterms:modified xsi:type="dcterms:W3CDTF">2024-07-01T14:49:32Z</dcterms:modified>
</cp:coreProperties>
</file>